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9"/>
  </p:notesMasterIdLst>
  <p:handoutMasterIdLst>
    <p:handoutMasterId r:id="rId20"/>
  </p:handoutMasterIdLst>
  <p:sldIdLst>
    <p:sldId id="257" r:id="rId3"/>
    <p:sldId id="280" r:id="rId4"/>
    <p:sldId id="259" r:id="rId5"/>
    <p:sldId id="281" r:id="rId6"/>
    <p:sldId id="260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5F"/>
    <a:srgbClr val="FDB813"/>
    <a:srgbClr val="395BA4"/>
    <a:srgbClr val="C9D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2" autoAdjust="0"/>
    <p:restoredTop sz="93966"/>
  </p:normalViewPr>
  <p:slideViewPr>
    <p:cSldViewPr snapToGrid="0">
      <p:cViewPr varScale="1">
        <p:scale>
          <a:sx n="59" d="100"/>
          <a:sy n="59" d="100"/>
        </p:scale>
        <p:origin x="788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EFA30-FD68-4D8D-BA95-8CA35C351DA3}" type="datetimeFigureOut">
              <a:rPr lang="en-US" smtClean="0"/>
              <a:pPr/>
              <a:t>1/6/2016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D33D1-AF0D-43EF-9425-E0EBE2A42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181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CCCAF-2F69-2E49-92AB-D40EC5898B06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0CC81-0D6C-CD4B-A057-676F73743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8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CC81-0D6C-CD4B-A057-676F73743A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40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33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 pitchFamily="34" charset="0"/>
              </a:defRPr>
            </a:lvl1pPr>
            <a:lvl2pPr>
              <a:defRPr>
                <a:latin typeface="Arial" pitchFamily="34" charset="0"/>
              </a:defRPr>
            </a:lvl2pPr>
            <a:lvl3pPr>
              <a:defRPr>
                <a:latin typeface="Arial" pitchFamily="34" charset="0"/>
              </a:defRPr>
            </a:lvl3pPr>
            <a:lvl4pPr>
              <a:defRPr>
                <a:latin typeface="Arial" pitchFamily="34" charset="0"/>
              </a:defRPr>
            </a:lvl4pPr>
            <a:lvl5pPr>
              <a:defRPr>
                <a:latin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073B62CC-05CC-4886-8E88-8DAF6F243F28}" type="datetime1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06-01-2016</a:t>
            </a:fld>
            <a:endParaRPr lang="da-DK">
              <a:solidFill>
                <a:prstClr val="white"/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>
              <a:solidFill>
                <a:prstClr val="white"/>
              </a:solidFill>
            </a:endParaRPr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5DDB6A00-92FD-4F76-8510-70B290037FA4}" type="slidenum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a-DK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86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 pitchFamily="34" charset="0"/>
              </a:defRPr>
            </a:lvl1pPr>
            <a:lvl2pPr>
              <a:defRPr>
                <a:latin typeface="Arial" pitchFamily="34" charset="0"/>
              </a:defRPr>
            </a:lvl2pPr>
            <a:lvl3pPr>
              <a:defRPr>
                <a:latin typeface="Arial" pitchFamily="34" charset="0"/>
              </a:defRPr>
            </a:lvl3pPr>
            <a:lvl4pPr>
              <a:defRPr>
                <a:latin typeface="Arial" pitchFamily="34" charset="0"/>
              </a:defRPr>
            </a:lvl4pPr>
            <a:lvl5pPr>
              <a:defRPr>
                <a:latin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11A6DC43-467D-449E-94A0-D56147AE8E86}" type="datetime1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06-01-2016</a:t>
            </a:fld>
            <a:endParaRPr lang="da-DK">
              <a:solidFill>
                <a:prstClr val="white"/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>
              <a:solidFill>
                <a:prstClr val="white"/>
              </a:solidFill>
            </a:endParaRPr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2C37689E-EF9A-435C-9830-4BFB46C47555}" type="slidenum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a-DK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1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179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2"/>
          <p:cNvSpPr>
            <a:spLocks noChangeArrowheads="1"/>
          </p:cNvSpPr>
          <p:nvPr/>
        </p:nvSpPr>
        <p:spPr bwMode="auto">
          <a:xfrm>
            <a:off x="0" y="768351"/>
            <a:ext cx="12192000" cy="1235075"/>
          </a:xfrm>
          <a:prstGeom prst="rect">
            <a:avLst/>
          </a:prstGeom>
          <a:gradFill flip="none" rotWithShape="1">
            <a:gsLst>
              <a:gs pos="89000">
                <a:srgbClr val="C00000"/>
              </a:gs>
              <a:gs pos="20000">
                <a:srgbClr val="F50736"/>
              </a:gs>
              <a:gs pos="11000">
                <a:srgbClr val="F50736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 defTabSz="4572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da-DK" sz="1800" noProof="1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6" name="Billede 3" descr="dreamstime_Hospital doctor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39867" y="763589"/>
            <a:ext cx="2252133" cy="124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609600" y="2298701"/>
            <a:ext cx="10972800" cy="38274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itchFamily="34" charset="0"/>
              </a:defRPr>
            </a:lvl1pPr>
            <a:lvl2pPr>
              <a:defRPr>
                <a:solidFill>
                  <a:srgbClr val="000000"/>
                </a:solidFill>
                <a:latin typeface="Arial" pitchFamily="34" charset="0"/>
              </a:defRPr>
            </a:lvl2pPr>
            <a:lvl3pPr>
              <a:defRPr>
                <a:solidFill>
                  <a:srgbClr val="000000"/>
                </a:solidFill>
                <a:latin typeface="Arial" pitchFamily="34" charset="0"/>
              </a:defRPr>
            </a:lvl3pPr>
            <a:lvl4pPr>
              <a:defRPr>
                <a:solidFill>
                  <a:srgbClr val="000000"/>
                </a:solidFill>
                <a:latin typeface="Arial" pitchFamily="34" charset="0"/>
              </a:defRPr>
            </a:lvl4pPr>
            <a:lvl5pPr>
              <a:defRPr>
                <a:solidFill>
                  <a:srgbClr val="000000"/>
                </a:solidFill>
                <a:latin typeface="Arial" pitchFamily="34" charset="0"/>
              </a:defRPr>
            </a:lvl5pPr>
          </a:lstStyle>
          <a:p>
            <a:pPr lvl="0"/>
            <a:r>
              <a:rPr lang="da-DK" dirty="0" smtClean="0"/>
              <a:t>Klik for at redigere teksttypografierne i masteren</a:t>
            </a:r>
          </a:p>
          <a:p>
            <a:pPr lvl="1"/>
            <a:r>
              <a:rPr lang="da-DK" dirty="0" smtClean="0"/>
              <a:t>Andet niveau</a:t>
            </a:r>
          </a:p>
          <a:p>
            <a:pPr lvl="2"/>
            <a:r>
              <a:rPr lang="da-DK" dirty="0" smtClean="0"/>
              <a:t>Tredje niveau</a:t>
            </a:r>
          </a:p>
          <a:p>
            <a:pPr lvl="3"/>
            <a:r>
              <a:rPr lang="da-DK" dirty="0" smtClean="0"/>
              <a:t>Fjerde niveau</a:t>
            </a:r>
          </a:p>
          <a:p>
            <a:pPr lvl="4"/>
            <a:r>
              <a:rPr lang="da-DK" dirty="0" smtClean="0"/>
              <a:t>Femte niveau</a:t>
            </a:r>
            <a:endParaRPr lang="da-DK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37067" y="833438"/>
            <a:ext cx="6112933" cy="56356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Arial" pitchFamily="34" charset="0"/>
              </a:defRPr>
            </a:lvl1pPr>
          </a:lstStyle>
          <a:p>
            <a:r>
              <a:rPr lang="da-DK" dirty="0" smtClean="0"/>
              <a:t>Klik for at redigere i masteren</a:t>
            </a:r>
            <a:endParaRPr lang="da-DK" dirty="0"/>
          </a:p>
        </p:txBody>
      </p:sp>
      <p:sp>
        <p:nvSpPr>
          <p:cNvPr id="11" name="Pladsholder til tekst 2"/>
          <p:cNvSpPr>
            <a:spLocks noGrp="1"/>
          </p:cNvSpPr>
          <p:nvPr>
            <p:ph type="body" idx="13"/>
          </p:nvPr>
        </p:nvSpPr>
        <p:spPr>
          <a:xfrm>
            <a:off x="237067" y="1447801"/>
            <a:ext cx="8652933" cy="35877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>
                <a:latin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dirty="0" smtClean="0"/>
              <a:t>Klik for at redigere teksttypografierne i masteren</a:t>
            </a:r>
          </a:p>
        </p:txBody>
      </p:sp>
      <p:sp>
        <p:nvSpPr>
          <p:cNvPr id="7" name="Pladsholder til dato 3"/>
          <p:cNvSpPr>
            <a:spLocks noGrp="1"/>
          </p:cNvSpPr>
          <p:nvPr userDrawn="1">
            <p:ph type="dt" sz="half" idx="14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a-DK" smtClean="0"/>
              <a:t>Your footnote</a:t>
            </a:r>
            <a:endParaRPr lang="da-DK"/>
          </a:p>
        </p:txBody>
      </p:sp>
      <p:sp>
        <p:nvSpPr>
          <p:cNvPr id="8" name="Pladsholder til diasnummer 5"/>
          <p:cNvSpPr>
            <a:spLocks noGrp="1"/>
          </p:cNvSpPr>
          <p:nvPr userDrawn="1">
            <p:ph type="sldNum" sz="quarter" idx="1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a-DK" smtClean="0"/>
              <a:t>Your Logo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44507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13"/>
          <p:cNvGrpSpPr/>
          <p:nvPr userDrawn="1"/>
        </p:nvGrpSpPr>
        <p:grpSpPr>
          <a:xfrm>
            <a:off x="0" y="0"/>
            <a:ext cx="12192000" cy="1968500"/>
            <a:chOff x="0" y="0"/>
            <a:chExt cx="9144000" cy="1968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ktangel 2"/>
            <p:cNvSpPr>
              <a:spLocks noChangeArrowheads="1"/>
            </p:cNvSpPr>
            <p:nvPr/>
          </p:nvSpPr>
          <p:spPr bwMode="auto">
            <a:xfrm>
              <a:off x="0" y="0"/>
              <a:ext cx="9144000" cy="1968500"/>
            </a:xfrm>
            <a:prstGeom prst="rect">
              <a:avLst/>
            </a:prstGeom>
            <a:gradFill flip="none" rotWithShape="1">
              <a:gsLst>
                <a:gs pos="89000">
                  <a:srgbClr val="C00000"/>
                </a:gs>
                <a:gs pos="20000">
                  <a:srgbClr val="F50736"/>
                </a:gs>
                <a:gs pos="11000">
                  <a:srgbClr val="F50736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  <a:defRPr/>
              </a:pPr>
              <a:endParaRPr lang="da-DK" sz="1800" noProof="1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7" name="Rektangel 3"/>
            <p:cNvSpPr>
              <a:spLocks noChangeArrowheads="1"/>
            </p:cNvSpPr>
            <p:nvPr/>
          </p:nvSpPr>
          <p:spPr bwMode="auto">
            <a:xfrm>
              <a:off x="0" y="1661160"/>
              <a:ext cx="9144000" cy="304800"/>
            </a:xfrm>
            <a:prstGeom prst="rect">
              <a:avLst/>
            </a:prstGeom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accent1"/>
                </a:gs>
              </a:gsLst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  <a:defRPr/>
              </a:pPr>
              <a:endParaRPr lang="da-DK" sz="1800" noProof="1">
                <a:solidFill>
                  <a:srgbClr val="FFFFFF"/>
                </a:solidFill>
                <a:latin typeface="Arial" pitchFamily="34" charset="0"/>
                <a:ea typeface="ＭＳ Ｐゴシック" pitchFamily="-97" charset="-128"/>
              </a:endParaRPr>
            </a:p>
          </p:txBody>
        </p:sp>
      </p:grpSp>
      <p:sp>
        <p:nvSpPr>
          <p:cNvPr id="8" name="Pladsholder til indhold 2"/>
          <p:cNvSpPr>
            <a:spLocks noGrp="1"/>
          </p:cNvSpPr>
          <p:nvPr>
            <p:ph idx="1"/>
          </p:nvPr>
        </p:nvSpPr>
        <p:spPr>
          <a:xfrm>
            <a:off x="609600" y="2552701"/>
            <a:ext cx="10972800" cy="35734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itchFamily="34" charset="0"/>
              </a:defRPr>
            </a:lvl1pPr>
            <a:lvl2pPr>
              <a:defRPr>
                <a:solidFill>
                  <a:srgbClr val="000000"/>
                </a:solidFill>
                <a:latin typeface="Arial" pitchFamily="34" charset="0"/>
              </a:defRPr>
            </a:lvl2pPr>
            <a:lvl3pPr>
              <a:defRPr>
                <a:solidFill>
                  <a:srgbClr val="000000"/>
                </a:solidFill>
                <a:latin typeface="Arial" pitchFamily="34" charset="0"/>
              </a:defRPr>
            </a:lvl3pPr>
            <a:lvl4pPr>
              <a:defRPr>
                <a:solidFill>
                  <a:srgbClr val="000000"/>
                </a:solidFill>
                <a:latin typeface="Arial" pitchFamily="34" charset="0"/>
              </a:defRPr>
            </a:lvl4pPr>
            <a:lvl5pPr>
              <a:defRPr>
                <a:solidFill>
                  <a:srgbClr val="000000"/>
                </a:solidFill>
                <a:latin typeface="Arial" pitchFamily="34" charset="0"/>
              </a:defRPr>
            </a:lvl5pPr>
          </a:lstStyle>
          <a:p>
            <a:pPr lvl="0"/>
            <a:r>
              <a:rPr lang="da-DK" dirty="0" smtClean="0"/>
              <a:t>Klik for at redigere teksttypografierne i masteren</a:t>
            </a:r>
          </a:p>
          <a:p>
            <a:pPr lvl="1"/>
            <a:r>
              <a:rPr lang="da-DK" dirty="0" smtClean="0"/>
              <a:t>Andet niveau</a:t>
            </a:r>
          </a:p>
          <a:p>
            <a:pPr lvl="2"/>
            <a:r>
              <a:rPr lang="da-DK" dirty="0" smtClean="0"/>
              <a:t>Tredje niveau</a:t>
            </a:r>
          </a:p>
          <a:p>
            <a:pPr lvl="3"/>
            <a:r>
              <a:rPr lang="da-DK" dirty="0" smtClean="0"/>
              <a:t>Fjerde niveau</a:t>
            </a:r>
          </a:p>
          <a:p>
            <a:pPr lvl="4"/>
            <a:r>
              <a:rPr lang="da-DK" dirty="0" smtClean="0"/>
              <a:t>Femte niveau</a:t>
            </a:r>
            <a:endParaRPr lang="da-DK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37067" y="515938"/>
            <a:ext cx="6112933" cy="56356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Arial" pitchFamily="34" charset="0"/>
              </a:defRPr>
            </a:lvl1pPr>
          </a:lstStyle>
          <a:p>
            <a:r>
              <a:rPr lang="da-DK" dirty="0" smtClean="0"/>
              <a:t>Klik for at redigere i masteren</a:t>
            </a:r>
            <a:endParaRPr lang="da-DK" dirty="0"/>
          </a:p>
        </p:txBody>
      </p:sp>
      <p:sp>
        <p:nvSpPr>
          <p:cNvPr id="12" name="Pladsholder til tekst 2"/>
          <p:cNvSpPr>
            <a:spLocks noGrp="1"/>
          </p:cNvSpPr>
          <p:nvPr>
            <p:ph type="body" idx="13"/>
          </p:nvPr>
        </p:nvSpPr>
        <p:spPr>
          <a:xfrm>
            <a:off x="237067" y="1130301"/>
            <a:ext cx="8652933" cy="35877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dirty="0" smtClean="0"/>
              <a:t>Klik for at redigere teksttypografierne i masteren</a:t>
            </a:r>
          </a:p>
        </p:txBody>
      </p:sp>
      <p:sp>
        <p:nvSpPr>
          <p:cNvPr id="9" name="Pladsholder til dato 3"/>
          <p:cNvSpPr>
            <a:spLocks noGrp="1"/>
          </p:cNvSpPr>
          <p:nvPr>
            <p:ph type="dt" sz="half" idx="14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a-DK" smtClean="0"/>
              <a:t>Your footnote</a:t>
            </a:r>
            <a:endParaRPr lang="da-DK"/>
          </a:p>
        </p:txBody>
      </p:sp>
      <p:sp>
        <p:nvSpPr>
          <p:cNvPr id="10" name="Pladsholder til diasnummer 5"/>
          <p:cNvSpPr>
            <a:spLocks noGrp="1"/>
          </p:cNvSpPr>
          <p:nvPr>
            <p:ph type="sldNum" sz="quarter" idx="1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a-DK" smtClean="0"/>
              <a:t>Your Logo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20307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r>
              <a:rPr lang="da-DK" dirty="0" smtClean="0"/>
              <a:t>Klik for at redigere i masteren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itchFamily="34" charset="0"/>
              </a:defRPr>
            </a:lvl1pPr>
            <a:lvl2pPr>
              <a:defRPr sz="2400">
                <a:latin typeface="Arial" pitchFamily="34" charset="0"/>
              </a:defRPr>
            </a:lvl2pPr>
            <a:lvl3pPr>
              <a:defRPr sz="2000">
                <a:latin typeface="Arial" pitchFamily="34" charset="0"/>
              </a:defRPr>
            </a:lvl3pPr>
            <a:lvl4pPr>
              <a:defRPr sz="1800">
                <a:latin typeface="Arial" pitchFamily="34" charset="0"/>
              </a:defRPr>
            </a:lvl4pPr>
            <a:lvl5pPr>
              <a:defRPr sz="1800">
                <a:latin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 smtClean="0"/>
              <a:t>Klik for at redigere teksttypografierne i masteren</a:t>
            </a:r>
          </a:p>
          <a:p>
            <a:pPr lvl="1"/>
            <a:r>
              <a:rPr lang="da-DK" dirty="0" smtClean="0"/>
              <a:t>Andet niveau</a:t>
            </a:r>
          </a:p>
          <a:p>
            <a:pPr lvl="2"/>
            <a:r>
              <a:rPr lang="da-DK" dirty="0" smtClean="0"/>
              <a:t>Tredje niveau</a:t>
            </a:r>
          </a:p>
          <a:p>
            <a:pPr lvl="3"/>
            <a:r>
              <a:rPr lang="da-DK" dirty="0" smtClean="0"/>
              <a:t>Fjerde niveau</a:t>
            </a:r>
          </a:p>
          <a:p>
            <a:pPr lvl="4"/>
            <a:r>
              <a:rPr lang="da-DK" dirty="0" smtClean="0"/>
              <a:t>Femte niveau</a:t>
            </a:r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itchFamily="34" charset="0"/>
              </a:defRPr>
            </a:lvl1pPr>
            <a:lvl2pPr>
              <a:defRPr sz="2400">
                <a:latin typeface="Arial" pitchFamily="34" charset="0"/>
              </a:defRPr>
            </a:lvl2pPr>
            <a:lvl3pPr>
              <a:defRPr sz="2000">
                <a:latin typeface="Arial" pitchFamily="34" charset="0"/>
              </a:defRPr>
            </a:lvl3pPr>
            <a:lvl4pPr>
              <a:defRPr sz="1800">
                <a:latin typeface="Arial" pitchFamily="34" charset="0"/>
              </a:defRPr>
            </a:lvl4pPr>
            <a:lvl5pPr>
              <a:defRPr sz="1800">
                <a:latin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dirty="0" smtClean="0"/>
              <a:t>Klik for at redigere teksttypografierne i masteren</a:t>
            </a:r>
          </a:p>
          <a:p>
            <a:pPr lvl="1"/>
            <a:r>
              <a:rPr lang="da-DK" dirty="0" smtClean="0"/>
              <a:t>Andet niveau</a:t>
            </a:r>
          </a:p>
          <a:p>
            <a:pPr lvl="2"/>
            <a:r>
              <a:rPr lang="da-DK" dirty="0" smtClean="0"/>
              <a:t>Tredje niveau</a:t>
            </a:r>
          </a:p>
          <a:p>
            <a:pPr lvl="3"/>
            <a:r>
              <a:rPr lang="da-DK" dirty="0" smtClean="0"/>
              <a:t>Fjerde niveau</a:t>
            </a:r>
          </a:p>
          <a:p>
            <a:pPr lvl="4"/>
            <a:r>
              <a:rPr lang="da-DK" dirty="0" smtClean="0"/>
              <a:t>Femte niveau</a:t>
            </a:r>
            <a:endParaRPr lang="da-DK" dirty="0"/>
          </a:p>
        </p:txBody>
      </p:sp>
      <p:sp>
        <p:nvSpPr>
          <p:cNvPr id="5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9237044A-7D07-45EC-847F-06AC221D2F9F}" type="datetime1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06-01-2016</a:t>
            </a:fld>
            <a:endParaRPr lang="da-DK" dirty="0">
              <a:solidFill>
                <a:prstClr val="white"/>
              </a:solidFill>
            </a:endParaRPr>
          </a:p>
        </p:txBody>
      </p:sp>
      <p:sp>
        <p:nvSpPr>
          <p:cNvPr id="6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>
              <a:solidFill>
                <a:prstClr val="white"/>
              </a:solidFill>
            </a:endParaRPr>
          </a:p>
        </p:txBody>
      </p:sp>
      <p:sp>
        <p:nvSpPr>
          <p:cNvPr id="7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AF124BAE-5ADB-46E5-B4C0-0C1246F1D34C}" type="slidenum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a-DK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227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r>
              <a:rPr lang="da-DK" dirty="0" smtClean="0"/>
              <a:t>Klik for at redigere i masteren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dirty="0" smtClean="0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</a:defRPr>
            </a:lvl1pPr>
            <a:lvl2pPr>
              <a:defRPr sz="2000">
                <a:latin typeface="Arial" pitchFamily="34" charset="0"/>
              </a:defRPr>
            </a:lvl2pPr>
            <a:lvl3pPr>
              <a:defRPr sz="1800">
                <a:latin typeface="Arial" pitchFamily="34" charset="0"/>
              </a:defRPr>
            </a:lvl3pPr>
            <a:lvl4pPr>
              <a:defRPr sz="1600">
                <a:latin typeface="Arial" pitchFamily="34" charset="0"/>
              </a:defRPr>
            </a:lvl4pPr>
            <a:lvl5pPr>
              <a:defRPr sz="1600">
                <a:latin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dirty="0" smtClean="0"/>
              <a:t>Klik for at redigere teksttypografierne i masteren</a:t>
            </a:r>
          </a:p>
          <a:p>
            <a:pPr lvl="1"/>
            <a:r>
              <a:rPr lang="da-DK" dirty="0" smtClean="0"/>
              <a:t>Andet niveau</a:t>
            </a:r>
          </a:p>
          <a:p>
            <a:pPr lvl="2"/>
            <a:r>
              <a:rPr lang="da-DK" dirty="0" smtClean="0"/>
              <a:t>Tredje niveau</a:t>
            </a:r>
          </a:p>
          <a:p>
            <a:pPr lvl="3"/>
            <a:r>
              <a:rPr lang="da-DK" dirty="0" smtClean="0"/>
              <a:t>Fjerde niveau</a:t>
            </a:r>
          </a:p>
          <a:p>
            <a:pPr lvl="4"/>
            <a:r>
              <a:rPr lang="da-DK" dirty="0" smtClean="0"/>
              <a:t>Femte niveau</a:t>
            </a:r>
            <a:endParaRPr lang="da-DK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dirty="0" smtClean="0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</a:defRPr>
            </a:lvl1pPr>
            <a:lvl2pPr>
              <a:defRPr sz="2000">
                <a:latin typeface="Arial" pitchFamily="34" charset="0"/>
              </a:defRPr>
            </a:lvl2pPr>
            <a:lvl3pPr>
              <a:defRPr sz="1800">
                <a:latin typeface="Arial" pitchFamily="34" charset="0"/>
              </a:defRPr>
            </a:lvl3pPr>
            <a:lvl4pPr>
              <a:defRPr sz="1600">
                <a:latin typeface="Arial" pitchFamily="34" charset="0"/>
              </a:defRPr>
            </a:lvl4pPr>
            <a:lvl5pPr>
              <a:defRPr sz="1600">
                <a:latin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dirty="0" smtClean="0"/>
              <a:t>Klik for at redigere teksttypografierne i masteren</a:t>
            </a:r>
          </a:p>
          <a:p>
            <a:pPr lvl="1"/>
            <a:r>
              <a:rPr lang="da-DK" dirty="0" smtClean="0"/>
              <a:t>Andet niveau</a:t>
            </a:r>
          </a:p>
          <a:p>
            <a:pPr lvl="2"/>
            <a:r>
              <a:rPr lang="da-DK" dirty="0" smtClean="0"/>
              <a:t>Tredje niveau</a:t>
            </a:r>
          </a:p>
          <a:p>
            <a:pPr lvl="3"/>
            <a:r>
              <a:rPr lang="da-DK" dirty="0" smtClean="0"/>
              <a:t>Fjerde niveau</a:t>
            </a:r>
          </a:p>
          <a:p>
            <a:pPr lvl="4"/>
            <a:r>
              <a:rPr lang="da-DK" dirty="0" smtClean="0"/>
              <a:t>Femte niveau</a:t>
            </a:r>
            <a:endParaRPr lang="da-DK" dirty="0"/>
          </a:p>
        </p:txBody>
      </p:sp>
      <p:sp>
        <p:nvSpPr>
          <p:cNvPr id="7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AA2B8912-C860-442D-B5C8-43E10014C6FD}" type="datetime1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06-01-2016</a:t>
            </a:fld>
            <a:endParaRPr lang="da-DK" dirty="0">
              <a:solidFill>
                <a:prstClr val="white"/>
              </a:solidFill>
            </a:endParaRPr>
          </a:p>
        </p:txBody>
      </p:sp>
      <p:sp>
        <p:nvSpPr>
          <p:cNvPr id="8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>
              <a:solidFill>
                <a:prstClr val="white"/>
              </a:solidFill>
            </a:endParaRPr>
          </a:p>
        </p:txBody>
      </p:sp>
      <p:sp>
        <p:nvSpPr>
          <p:cNvPr id="9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B783B56E-B37D-4C6A-8F5C-3235ADB27661}" type="slidenum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a-DK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208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r>
              <a:rPr lang="da-DK" dirty="0" smtClean="0"/>
              <a:t>Klik for at redigere i masteren</a:t>
            </a:r>
            <a:endParaRPr lang="da-DK" dirty="0"/>
          </a:p>
        </p:txBody>
      </p:sp>
      <p:sp>
        <p:nvSpPr>
          <p:cNvPr id="3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A25AB9AC-8C2B-41B2-ABDE-3EEB0543DB7D}" type="datetime1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06-01-2016</a:t>
            </a:fld>
            <a:endParaRPr lang="da-DK" dirty="0">
              <a:solidFill>
                <a:prstClr val="white"/>
              </a:solidFill>
            </a:endParaRPr>
          </a:p>
        </p:txBody>
      </p:sp>
      <p:sp>
        <p:nvSpPr>
          <p:cNvPr id="4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>
              <a:solidFill>
                <a:prstClr val="white"/>
              </a:solidFill>
            </a:endParaRPr>
          </a:p>
        </p:txBody>
      </p:sp>
      <p:sp>
        <p:nvSpPr>
          <p:cNvPr id="5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D4BF5E44-8A2E-4142-A08F-B67B33DFE6AA}" type="slidenum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a-DK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6462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9961CDDE-BE02-4FDD-A1BC-A4294927D3D3}" type="datetime1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06-01-2016</a:t>
            </a:fld>
            <a:endParaRPr lang="da-DK" dirty="0">
              <a:solidFill>
                <a:prstClr val="white"/>
              </a:solidFill>
            </a:endParaRPr>
          </a:p>
        </p:txBody>
      </p:sp>
      <p:sp>
        <p:nvSpPr>
          <p:cNvPr id="3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>
              <a:solidFill>
                <a:prstClr val="white"/>
              </a:solidFill>
            </a:endParaRPr>
          </a:p>
        </p:txBody>
      </p:sp>
      <p:sp>
        <p:nvSpPr>
          <p:cNvPr id="4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7ED6F41A-3397-45DF-AF92-813699CF3CD9}" type="slidenum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a-DK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5823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 pitchFamily="34" charset="0"/>
              </a:defRPr>
            </a:lvl1pPr>
          </a:lstStyle>
          <a:p>
            <a:r>
              <a:rPr lang="da-DK" dirty="0" smtClean="0"/>
              <a:t>Klik for at redigere i masteren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 pitchFamily="34" charset="0"/>
              </a:defRPr>
            </a:lvl1pPr>
            <a:lvl2pPr>
              <a:defRPr sz="2800">
                <a:latin typeface="Arial" pitchFamily="34" charset="0"/>
              </a:defRPr>
            </a:lvl2pPr>
            <a:lvl3pPr>
              <a:defRPr sz="2400">
                <a:latin typeface="Arial" pitchFamily="34" charset="0"/>
              </a:defRPr>
            </a:lvl3pPr>
            <a:lvl4pPr>
              <a:defRPr sz="2000">
                <a:latin typeface="Arial" pitchFamily="34" charset="0"/>
              </a:defRPr>
            </a:lvl4pPr>
            <a:lvl5pPr>
              <a:defRPr sz="2000">
                <a:latin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dirty="0" smtClean="0"/>
              <a:t>Klik for at redigere teksttypografierne i masteren</a:t>
            </a:r>
          </a:p>
          <a:p>
            <a:pPr lvl="1"/>
            <a:r>
              <a:rPr lang="da-DK" dirty="0" smtClean="0"/>
              <a:t>Andet niveau</a:t>
            </a:r>
          </a:p>
          <a:p>
            <a:pPr lvl="2"/>
            <a:r>
              <a:rPr lang="da-DK" dirty="0" smtClean="0"/>
              <a:t>Tredje niveau</a:t>
            </a:r>
          </a:p>
          <a:p>
            <a:pPr lvl="3"/>
            <a:r>
              <a:rPr lang="da-DK" dirty="0" smtClean="0"/>
              <a:t>Fjerde niveau</a:t>
            </a:r>
          </a:p>
          <a:p>
            <a:pPr lvl="4"/>
            <a:r>
              <a:rPr lang="da-DK" dirty="0" smtClean="0"/>
              <a:t>Femte niveau</a:t>
            </a:r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dirty="0" smtClean="0"/>
              <a:t>Klik for at redigere teksttypografierne i masteren</a:t>
            </a:r>
          </a:p>
        </p:txBody>
      </p:sp>
      <p:sp>
        <p:nvSpPr>
          <p:cNvPr id="5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5FDE2D2C-45DD-4E5F-B6D3-FAE36B5046AF}" type="datetime1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06-01-2016</a:t>
            </a:fld>
            <a:endParaRPr lang="da-DK" dirty="0">
              <a:solidFill>
                <a:prstClr val="white"/>
              </a:solidFill>
            </a:endParaRPr>
          </a:p>
        </p:txBody>
      </p:sp>
      <p:sp>
        <p:nvSpPr>
          <p:cNvPr id="6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>
              <a:solidFill>
                <a:prstClr val="white"/>
              </a:solidFill>
            </a:endParaRPr>
          </a:p>
        </p:txBody>
      </p:sp>
      <p:sp>
        <p:nvSpPr>
          <p:cNvPr id="7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838F0870-DAEF-4C57-9606-92482EE97D92}" type="slidenum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a-DK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674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17"/>
          <p:cNvGrpSpPr/>
          <p:nvPr userDrawn="1"/>
        </p:nvGrpSpPr>
        <p:grpSpPr>
          <a:xfrm>
            <a:off x="0" y="763290"/>
            <a:ext cx="12192000" cy="1246485"/>
            <a:chOff x="0" y="763289"/>
            <a:chExt cx="9144000" cy="124648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Rektangel 2"/>
            <p:cNvSpPr>
              <a:spLocks noChangeArrowheads="1"/>
            </p:cNvSpPr>
            <p:nvPr/>
          </p:nvSpPr>
          <p:spPr bwMode="auto">
            <a:xfrm>
              <a:off x="0" y="772815"/>
              <a:ext cx="9144000" cy="1231200"/>
            </a:xfrm>
            <a:prstGeom prst="rect">
              <a:avLst/>
            </a:prstGeom>
            <a:gradFill flip="none" rotWithShape="1">
              <a:gsLst>
                <a:gs pos="89000">
                  <a:srgbClr val="C00000"/>
                </a:gs>
                <a:gs pos="20000">
                  <a:srgbClr val="F50736"/>
                </a:gs>
                <a:gs pos="11000">
                  <a:srgbClr val="F50736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  <a:defRPr/>
              </a:pPr>
              <a:endParaRPr lang="da-DK" sz="1800" noProof="1">
                <a:solidFill>
                  <a:srgbClr val="FFFFFF"/>
                </a:solidFill>
                <a:latin typeface="Arial" pitchFamily="34" charset="0"/>
              </a:endParaRPr>
            </a:p>
          </p:txBody>
        </p:sp>
        <p:pic>
          <p:nvPicPr>
            <p:cNvPr id="7" name="Billede 3" descr="dreamstime_Hospital doctor.jp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7455258" y="763289"/>
              <a:ext cx="1688742" cy="12464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609600" y="2298701"/>
            <a:ext cx="10972800" cy="38274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itchFamily="34" charset="0"/>
              </a:defRPr>
            </a:lvl1pPr>
            <a:lvl2pPr>
              <a:defRPr>
                <a:solidFill>
                  <a:srgbClr val="000000"/>
                </a:solidFill>
                <a:latin typeface="Arial" pitchFamily="34" charset="0"/>
              </a:defRPr>
            </a:lvl2pPr>
            <a:lvl3pPr>
              <a:defRPr>
                <a:solidFill>
                  <a:srgbClr val="000000"/>
                </a:solidFill>
                <a:latin typeface="Arial" pitchFamily="34" charset="0"/>
              </a:defRPr>
            </a:lvl3pPr>
            <a:lvl4pPr>
              <a:defRPr>
                <a:solidFill>
                  <a:srgbClr val="000000"/>
                </a:solidFill>
                <a:latin typeface="Arial" pitchFamily="34" charset="0"/>
              </a:defRPr>
            </a:lvl4pPr>
            <a:lvl5pPr>
              <a:defRPr>
                <a:solidFill>
                  <a:srgbClr val="000000"/>
                </a:solidFill>
                <a:latin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37067" y="833438"/>
            <a:ext cx="6112933" cy="56356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1" name="Pladsholder til tekst 2"/>
          <p:cNvSpPr>
            <a:spLocks noGrp="1"/>
          </p:cNvSpPr>
          <p:nvPr>
            <p:ph type="body" idx="13"/>
          </p:nvPr>
        </p:nvSpPr>
        <p:spPr>
          <a:xfrm>
            <a:off x="237067" y="1447801"/>
            <a:ext cx="8652933" cy="35877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>
                <a:latin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ladsholder til dato 3"/>
          <p:cNvSpPr>
            <a:spLocks noGrp="1"/>
          </p:cNvSpPr>
          <p:nvPr userDrawn="1">
            <p:ph type="dt" sz="half" idx="14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a-DK" smtClean="0"/>
              <a:t>Your footnote</a:t>
            </a:r>
            <a:endParaRPr lang="da-DK"/>
          </a:p>
        </p:txBody>
      </p:sp>
      <p:sp>
        <p:nvSpPr>
          <p:cNvPr id="9" name="Pladsholder til diasnummer 5"/>
          <p:cNvSpPr>
            <a:spLocks noGrp="1"/>
          </p:cNvSpPr>
          <p:nvPr userDrawn="1">
            <p:ph type="sldNum" sz="quarter" idx="1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a-DK" smtClean="0"/>
              <a:t>Your Logo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0173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 pitchFamily="34" charset="0"/>
              </a:defRPr>
            </a:lvl1pPr>
          </a:lstStyle>
          <a:p>
            <a:r>
              <a:rPr lang="da-DK" dirty="0" smtClean="0"/>
              <a:t>Klik for at redigere i masteren</a:t>
            </a:r>
            <a:endParaRPr lang="da-DK" dirty="0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dirty="0" smtClean="0"/>
              <a:t>Klik for at redigere teksttypografierne i masteren</a:t>
            </a:r>
          </a:p>
        </p:txBody>
      </p:sp>
      <p:sp>
        <p:nvSpPr>
          <p:cNvPr id="5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7E7D377F-9A0C-47C1-9718-D345C1DC8C06}" type="datetime1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06-01-2016</a:t>
            </a:fld>
            <a:endParaRPr lang="da-DK" dirty="0">
              <a:solidFill>
                <a:prstClr val="white"/>
              </a:solidFill>
            </a:endParaRPr>
          </a:p>
        </p:txBody>
      </p:sp>
      <p:sp>
        <p:nvSpPr>
          <p:cNvPr id="6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>
              <a:solidFill>
                <a:prstClr val="white"/>
              </a:solidFill>
            </a:endParaRPr>
          </a:p>
        </p:txBody>
      </p:sp>
      <p:sp>
        <p:nvSpPr>
          <p:cNvPr id="7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19530A44-B423-4A96-8D61-EBF1158249E8}" type="slidenum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a-DK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7903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r>
              <a:rPr lang="da-DK" dirty="0" smtClean="0"/>
              <a:t>Klik for at redigere i masteren</a:t>
            </a:r>
            <a:endParaRPr lang="da-DK" dirty="0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 pitchFamily="34" charset="0"/>
              </a:defRPr>
            </a:lvl1pPr>
            <a:lvl2pPr>
              <a:defRPr>
                <a:latin typeface="Arial" pitchFamily="34" charset="0"/>
              </a:defRPr>
            </a:lvl2pPr>
            <a:lvl3pPr>
              <a:defRPr>
                <a:latin typeface="Arial" pitchFamily="34" charset="0"/>
              </a:defRPr>
            </a:lvl3pPr>
            <a:lvl4pPr>
              <a:defRPr>
                <a:latin typeface="Arial" pitchFamily="34" charset="0"/>
              </a:defRPr>
            </a:lvl4pPr>
            <a:lvl5pPr>
              <a:defRPr>
                <a:latin typeface="Arial" pitchFamily="34" charset="0"/>
              </a:defRPr>
            </a:lvl5pPr>
          </a:lstStyle>
          <a:p>
            <a:pPr lvl="0"/>
            <a:r>
              <a:rPr lang="da-DK" dirty="0" smtClean="0"/>
              <a:t>Klik for at redigere teksttypografierne i masteren</a:t>
            </a:r>
          </a:p>
          <a:p>
            <a:pPr lvl="1"/>
            <a:r>
              <a:rPr lang="da-DK" dirty="0" smtClean="0"/>
              <a:t>Andet niveau</a:t>
            </a:r>
          </a:p>
          <a:p>
            <a:pPr lvl="2"/>
            <a:r>
              <a:rPr lang="da-DK" dirty="0" smtClean="0"/>
              <a:t>Tredje niveau</a:t>
            </a:r>
          </a:p>
          <a:p>
            <a:pPr lvl="3"/>
            <a:r>
              <a:rPr lang="da-DK" dirty="0" smtClean="0"/>
              <a:t>Fjerde niveau</a:t>
            </a:r>
          </a:p>
          <a:p>
            <a:pPr lvl="4"/>
            <a:r>
              <a:rPr lang="da-DK" dirty="0" smtClean="0"/>
              <a:t>Femte niveau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013DC07D-5A1B-475A-8538-723B38D844ED}" type="datetime1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06-01-2016</a:t>
            </a:fld>
            <a:endParaRPr lang="da-DK" dirty="0">
              <a:solidFill>
                <a:prstClr val="white"/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>
              <a:solidFill>
                <a:prstClr val="white"/>
              </a:solidFill>
            </a:endParaRPr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0348EDB8-FB72-4280-8AE4-388D7D3D109A}" type="slidenum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a-DK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3177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 pitchFamily="34" charset="0"/>
              </a:defRPr>
            </a:lvl1pPr>
          </a:lstStyle>
          <a:p>
            <a:r>
              <a:rPr lang="da-DK" dirty="0" smtClean="0"/>
              <a:t>Klik for at redigere i masteren</a:t>
            </a:r>
            <a:endParaRPr lang="da-DK" dirty="0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 pitchFamily="34" charset="0"/>
              </a:defRPr>
            </a:lvl1pPr>
            <a:lvl2pPr>
              <a:defRPr>
                <a:latin typeface="Arial" pitchFamily="34" charset="0"/>
              </a:defRPr>
            </a:lvl2pPr>
            <a:lvl3pPr>
              <a:defRPr>
                <a:latin typeface="Arial" pitchFamily="34" charset="0"/>
              </a:defRPr>
            </a:lvl3pPr>
            <a:lvl4pPr>
              <a:defRPr>
                <a:latin typeface="Arial" pitchFamily="34" charset="0"/>
              </a:defRPr>
            </a:lvl4pPr>
            <a:lvl5pPr>
              <a:defRPr>
                <a:latin typeface="Arial" pitchFamily="34" charset="0"/>
              </a:defRPr>
            </a:lvl5pPr>
          </a:lstStyle>
          <a:p>
            <a:pPr lvl="0"/>
            <a:r>
              <a:rPr lang="da-DK" dirty="0" smtClean="0"/>
              <a:t>Klik for at redigere teksttypografierne i masteren</a:t>
            </a:r>
          </a:p>
          <a:p>
            <a:pPr lvl="1"/>
            <a:r>
              <a:rPr lang="da-DK" dirty="0" smtClean="0"/>
              <a:t>Andet niveau</a:t>
            </a:r>
          </a:p>
          <a:p>
            <a:pPr lvl="2"/>
            <a:r>
              <a:rPr lang="da-DK" dirty="0" smtClean="0"/>
              <a:t>Tredje niveau</a:t>
            </a:r>
          </a:p>
          <a:p>
            <a:pPr lvl="3"/>
            <a:r>
              <a:rPr lang="da-DK" dirty="0" smtClean="0"/>
              <a:t>Fjerde niveau</a:t>
            </a:r>
          </a:p>
          <a:p>
            <a:pPr lvl="4"/>
            <a:r>
              <a:rPr lang="da-DK" dirty="0" smtClean="0"/>
              <a:t>Femte niveau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C7C54AA2-7B38-45A8-AEFA-B34105299B46}" type="datetime1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06-01-2016</a:t>
            </a:fld>
            <a:endParaRPr lang="da-DK" dirty="0">
              <a:solidFill>
                <a:prstClr val="white"/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>
              <a:solidFill>
                <a:prstClr val="white"/>
              </a:solidFill>
            </a:endParaRPr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A0908307-83D4-4637-B773-7CF986C09FE1}" type="slidenum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a-DK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076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13"/>
          <p:cNvGrpSpPr/>
          <p:nvPr userDrawn="1"/>
        </p:nvGrpSpPr>
        <p:grpSpPr>
          <a:xfrm>
            <a:off x="0" y="0"/>
            <a:ext cx="12192000" cy="1968500"/>
            <a:chOff x="0" y="0"/>
            <a:chExt cx="9144000" cy="1968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ktangel 2"/>
            <p:cNvSpPr>
              <a:spLocks noChangeArrowheads="1"/>
            </p:cNvSpPr>
            <p:nvPr/>
          </p:nvSpPr>
          <p:spPr bwMode="auto">
            <a:xfrm>
              <a:off x="0" y="0"/>
              <a:ext cx="9144000" cy="1968500"/>
            </a:xfrm>
            <a:prstGeom prst="rect">
              <a:avLst/>
            </a:prstGeom>
            <a:gradFill flip="none" rotWithShape="1">
              <a:gsLst>
                <a:gs pos="89000">
                  <a:srgbClr val="C00000"/>
                </a:gs>
                <a:gs pos="20000">
                  <a:srgbClr val="F50736"/>
                </a:gs>
                <a:gs pos="11000">
                  <a:srgbClr val="F50736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  <a:defRPr/>
              </a:pPr>
              <a:endParaRPr lang="da-DK" sz="1800" noProof="1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7" name="Rektangel 3"/>
            <p:cNvSpPr>
              <a:spLocks noChangeArrowheads="1"/>
            </p:cNvSpPr>
            <p:nvPr/>
          </p:nvSpPr>
          <p:spPr bwMode="auto">
            <a:xfrm>
              <a:off x="0" y="1661160"/>
              <a:ext cx="9144000" cy="304800"/>
            </a:xfrm>
            <a:prstGeom prst="rect">
              <a:avLst/>
            </a:prstGeom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accent1"/>
                </a:gs>
              </a:gsLst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  <a:defRPr/>
              </a:pPr>
              <a:endParaRPr lang="da-DK" sz="1800" noProof="1">
                <a:solidFill>
                  <a:srgbClr val="FFFFFF"/>
                </a:solidFill>
                <a:latin typeface="Arial" pitchFamily="34" charset="0"/>
                <a:ea typeface="ＭＳ Ｐゴシック" pitchFamily="-97" charset="-128"/>
              </a:endParaRPr>
            </a:p>
          </p:txBody>
        </p:sp>
      </p:grpSp>
      <p:sp>
        <p:nvSpPr>
          <p:cNvPr id="8" name="Pladsholder til indhold 2"/>
          <p:cNvSpPr>
            <a:spLocks noGrp="1"/>
          </p:cNvSpPr>
          <p:nvPr>
            <p:ph idx="1"/>
          </p:nvPr>
        </p:nvSpPr>
        <p:spPr>
          <a:xfrm>
            <a:off x="609600" y="2552701"/>
            <a:ext cx="10972800" cy="35734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itchFamily="34" charset="0"/>
              </a:defRPr>
            </a:lvl1pPr>
            <a:lvl2pPr>
              <a:defRPr>
                <a:solidFill>
                  <a:srgbClr val="000000"/>
                </a:solidFill>
                <a:latin typeface="Arial" pitchFamily="34" charset="0"/>
              </a:defRPr>
            </a:lvl2pPr>
            <a:lvl3pPr>
              <a:defRPr>
                <a:solidFill>
                  <a:srgbClr val="000000"/>
                </a:solidFill>
                <a:latin typeface="Arial" pitchFamily="34" charset="0"/>
              </a:defRPr>
            </a:lvl3pPr>
            <a:lvl4pPr>
              <a:defRPr>
                <a:solidFill>
                  <a:srgbClr val="000000"/>
                </a:solidFill>
                <a:latin typeface="Arial" pitchFamily="34" charset="0"/>
              </a:defRPr>
            </a:lvl4pPr>
            <a:lvl5pPr>
              <a:defRPr>
                <a:solidFill>
                  <a:srgbClr val="000000"/>
                </a:solidFill>
                <a:latin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37067" y="515938"/>
            <a:ext cx="6112933" cy="56356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2" name="Pladsholder til tekst 2"/>
          <p:cNvSpPr>
            <a:spLocks noGrp="1"/>
          </p:cNvSpPr>
          <p:nvPr>
            <p:ph type="body" idx="13"/>
          </p:nvPr>
        </p:nvSpPr>
        <p:spPr>
          <a:xfrm>
            <a:off x="237067" y="1130301"/>
            <a:ext cx="8652933" cy="35877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ladsholder til dato 3"/>
          <p:cNvSpPr>
            <a:spLocks noGrp="1"/>
          </p:cNvSpPr>
          <p:nvPr>
            <p:ph type="dt" sz="half" idx="14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a-DK" smtClean="0"/>
              <a:t>Your footnote</a:t>
            </a:r>
            <a:endParaRPr lang="da-DK"/>
          </a:p>
        </p:txBody>
      </p:sp>
      <p:sp>
        <p:nvSpPr>
          <p:cNvPr id="10" name="Pladsholder til diasnummer 5"/>
          <p:cNvSpPr>
            <a:spLocks noGrp="1"/>
          </p:cNvSpPr>
          <p:nvPr>
            <p:ph type="sldNum" sz="quarter" idx="1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a-DK" smtClean="0"/>
              <a:t>Your Logo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28397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itchFamily="34" charset="0"/>
              </a:defRPr>
            </a:lvl1pPr>
            <a:lvl2pPr>
              <a:defRPr sz="2400">
                <a:latin typeface="Arial" pitchFamily="34" charset="0"/>
              </a:defRPr>
            </a:lvl2pPr>
            <a:lvl3pPr>
              <a:defRPr sz="2000">
                <a:latin typeface="Arial" pitchFamily="34" charset="0"/>
              </a:defRPr>
            </a:lvl3pPr>
            <a:lvl4pPr>
              <a:defRPr sz="1800">
                <a:latin typeface="Arial" pitchFamily="34" charset="0"/>
              </a:defRPr>
            </a:lvl4pPr>
            <a:lvl5pPr>
              <a:defRPr sz="1800">
                <a:latin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itchFamily="34" charset="0"/>
              </a:defRPr>
            </a:lvl1pPr>
            <a:lvl2pPr>
              <a:defRPr sz="2400">
                <a:latin typeface="Arial" pitchFamily="34" charset="0"/>
              </a:defRPr>
            </a:lvl2pPr>
            <a:lvl3pPr>
              <a:defRPr sz="2000">
                <a:latin typeface="Arial" pitchFamily="34" charset="0"/>
              </a:defRPr>
            </a:lvl3pPr>
            <a:lvl4pPr>
              <a:defRPr sz="1800">
                <a:latin typeface="Arial" pitchFamily="34" charset="0"/>
              </a:defRPr>
            </a:lvl4pPr>
            <a:lvl5pPr>
              <a:defRPr sz="1800">
                <a:latin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5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87E439B4-870C-4CCE-A1FC-E07FCED82A10}" type="datetime1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06-01-2016</a:t>
            </a:fld>
            <a:endParaRPr lang="da-DK">
              <a:solidFill>
                <a:prstClr val="white"/>
              </a:solidFill>
            </a:endParaRPr>
          </a:p>
        </p:txBody>
      </p:sp>
      <p:sp>
        <p:nvSpPr>
          <p:cNvPr id="6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>
              <a:solidFill>
                <a:prstClr val="white"/>
              </a:solidFill>
            </a:endParaRPr>
          </a:p>
        </p:txBody>
      </p:sp>
      <p:sp>
        <p:nvSpPr>
          <p:cNvPr id="7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19C525ED-66E9-401D-9E0D-F5CF7806DEC8}" type="slidenum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a-DK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28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</a:defRPr>
            </a:lvl1pPr>
            <a:lvl2pPr>
              <a:defRPr sz="2000">
                <a:latin typeface="Arial" pitchFamily="34" charset="0"/>
              </a:defRPr>
            </a:lvl2pPr>
            <a:lvl3pPr>
              <a:defRPr sz="1800">
                <a:latin typeface="Arial" pitchFamily="34" charset="0"/>
              </a:defRPr>
            </a:lvl3pPr>
            <a:lvl4pPr>
              <a:defRPr sz="1600">
                <a:latin typeface="Arial" pitchFamily="34" charset="0"/>
              </a:defRPr>
            </a:lvl4pPr>
            <a:lvl5pPr>
              <a:defRPr sz="1600">
                <a:latin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</a:defRPr>
            </a:lvl1pPr>
            <a:lvl2pPr>
              <a:defRPr sz="2000">
                <a:latin typeface="Arial" pitchFamily="34" charset="0"/>
              </a:defRPr>
            </a:lvl2pPr>
            <a:lvl3pPr>
              <a:defRPr sz="1800">
                <a:latin typeface="Arial" pitchFamily="34" charset="0"/>
              </a:defRPr>
            </a:lvl3pPr>
            <a:lvl4pPr>
              <a:defRPr sz="1600">
                <a:latin typeface="Arial" pitchFamily="34" charset="0"/>
              </a:defRPr>
            </a:lvl4pPr>
            <a:lvl5pPr>
              <a:defRPr sz="1600">
                <a:latin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7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EEE2643A-85B3-488B-A442-027285BB5102}" type="datetime1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06-01-2016</a:t>
            </a:fld>
            <a:endParaRPr lang="da-DK">
              <a:solidFill>
                <a:prstClr val="white"/>
              </a:solidFill>
            </a:endParaRPr>
          </a:p>
        </p:txBody>
      </p:sp>
      <p:sp>
        <p:nvSpPr>
          <p:cNvPr id="8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>
              <a:solidFill>
                <a:prstClr val="white"/>
              </a:solidFill>
            </a:endParaRPr>
          </a:p>
        </p:txBody>
      </p:sp>
      <p:sp>
        <p:nvSpPr>
          <p:cNvPr id="9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4A950384-4EAA-4A03-A4E2-CB111C47BBFF}" type="slidenum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a-DK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26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C3E296A5-4FE0-4558-AF36-CE4719A374D5}" type="datetime1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06-01-2016</a:t>
            </a:fld>
            <a:endParaRPr lang="da-DK">
              <a:solidFill>
                <a:prstClr val="white"/>
              </a:solidFill>
            </a:endParaRPr>
          </a:p>
        </p:txBody>
      </p:sp>
      <p:sp>
        <p:nvSpPr>
          <p:cNvPr id="4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>
              <a:solidFill>
                <a:prstClr val="white"/>
              </a:solidFill>
            </a:endParaRPr>
          </a:p>
        </p:txBody>
      </p:sp>
      <p:sp>
        <p:nvSpPr>
          <p:cNvPr id="5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C7517DFB-6793-4DA8-B49A-13739542CF1E}" type="slidenum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a-DK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08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6D43378A-0042-4AF6-8C19-950CD23B04AB}" type="datetime1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06-01-2016</a:t>
            </a:fld>
            <a:endParaRPr lang="da-DK">
              <a:solidFill>
                <a:prstClr val="white"/>
              </a:solidFill>
            </a:endParaRPr>
          </a:p>
        </p:txBody>
      </p:sp>
      <p:sp>
        <p:nvSpPr>
          <p:cNvPr id="3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>
              <a:solidFill>
                <a:prstClr val="white"/>
              </a:solidFill>
            </a:endParaRPr>
          </a:p>
        </p:txBody>
      </p:sp>
      <p:sp>
        <p:nvSpPr>
          <p:cNvPr id="4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54FE4316-4526-48F1-B4C0-8A309AA381D9}" type="slidenum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a-DK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59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 pitchFamily="34" charset="0"/>
              </a:defRPr>
            </a:lvl1pPr>
            <a:lvl2pPr>
              <a:defRPr sz="2800">
                <a:latin typeface="Arial" pitchFamily="34" charset="0"/>
              </a:defRPr>
            </a:lvl2pPr>
            <a:lvl3pPr>
              <a:defRPr sz="2400">
                <a:latin typeface="Arial" pitchFamily="34" charset="0"/>
              </a:defRPr>
            </a:lvl3pPr>
            <a:lvl4pPr>
              <a:defRPr sz="2000">
                <a:latin typeface="Arial" pitchFamily="34" charset="0"/>
              </a:defRPr>
            </a:lvl4pPr>
            <a:lvl5pPr>
              <a:defRPr sz="2000">
                <a:latin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9C5A3271-3E88-41A0-BDA6-D56194849FF1}" type="datetime1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06-01-2016</a:t>
            </a:fld>
            <a:endParaRPr lang="da-DK">
              <a:solidFill>
                <a:prstClr val="white"/>
              </a:solidFill>
            </a:endParaRPr>
          </a:p>
        </p:txBody>
      </p:sp>
      <p:sp>
        <p:nvSpPr>
          <p:cNvPr id="6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>
              <a:solidFill>
                <a:prstClr val="white"/>
              </a:solidFill>
            </a:endParaRPr>
          </a:p>
        </p:txBody>
      </p:sp>
      <p:sp>
        <p:nvSpPr>
          <p:cNvPr id="7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26411D1F-8E6F-4F53-9224-607C93DADD2A}" type="slidenum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a-DK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24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BB011C4B-5C51-4D2C-B610-AAAC9A203B2A}" type="datetime1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06-01-2016</a:t>
            </a:fld>
            <a:endParaRPr lang="da-DK">
              <a:solidFill>
                <a:prstClr val="white"/>
              </a:solidFill>
            </a:endParaRPr>
          </a:p>
        </p:txBody>
      </p:sp>
      <p:sp>
        <p:nvSpPr>
          <p:cNvPr id="6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>
              <a:solidFill>
                <a:prstClr val="white"/>
              </a:solidFill>
            </a:endParaRPr>
          </a:p>
        </p:txBody>
      </p:sp>
      <p:sp>
        <p:nvSpPr>
          <p:cNvPr id="7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0E7CC0A5-607D-4EE9-9E4C-7A3ACE8F6CE9}" type="slidenum">
              <a:rPr lang="da-DK" smtClean="0">
                <a:solidFill>
                  <a:prstClr val="white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a-DK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658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3000">
              <a:schemeClr val="bg1"/>
            </a:gs>
            <a:gs pos="34000">
              <a:schemeClr val="bg2">
                <a:alpha val="49000"/>
              </a:schemeClr>
            </a:gs>
            <a:gs pos="68000">
              <a:schemeClr val="bg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5354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Narrow"/>
          <a:ea typeface="ＭＳ Ｐゴシック" pitchFamily="-97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  <a:ea typeface="ＭＳ Ｐゴシック" pitchFamily="-97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  <a:ea typeface="ＭＳ Ｐゴシック" pitchFamily="-97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  <a:ea typeface="ＭＳ Ｐゴシック" pitchFamily="-97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  <a:ea typeface="ＭＳ Ｐゴシック" pitchFamily="-97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3000">
              <a:schemeClr val="bg1"/>
            </a:gs>
            <a:gs pos="34000">
              <a:schemeClr val="bg2">
                <a:alpha val="49000"/>
              </a:schemeClr>
            </a:gs>
            <a:gs pos="68000">
              <a:schemeClr val="bg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3496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Narrow"/>
          <a:ea typeface="ＭＳ Ｐゴシック" pitchFamily="-97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  <a:ea typeface="ＭＳ Ｐゴシック" pitchFamily="-97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  <a:ea typeface="ＭＳ Ｐゴシック" pitchFamily="-97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  <a:ea typeface="ＭＳ Ｐゴシック" pitchFamily="-97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  <a:ea typeface="ＭＳ Ｐゴシック" pitchFamily="-97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Narrow" pitchFamily="-97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9" name="Rektangel 8"/>
          <p:cNvSpPr/>
          <p:nvPr/>
        </p:nvSpPr>
        <p:spPr>
          <a:xfrm>
            <a:off x="0" y="5175250"/>
            <a:ext cx="12192000" cy="1346200"/>
          </a:xfrm>
          <a:prstGeom prst="rect">
            <a:avLst/>
          </a:prstGeom>
          <a:solidFill>
            <a:srgbClr val="0035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 defTabSz="4572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da-DK" noProof="1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gray">
          <a:xfrm>
            <a:off x="629382" y="5878043"/>
            <a:ext cx="7046912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FDB813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Florida Vocational Institute’s  New Student Orientation</a:t>
            </a:r>
          </a:p>
        </p:txBody>
      </p:sp>
      <p:sp>
        <p:nvSpPr>
          <p:cNvPr id="21509" name="Rectangle 5"/>
          <p:cNvSpPr txBox="1">
            <a:spLocks noChangeArrowheads="1"/>
          </p:cNvSpPr>
          <p:nvPr/>
        </p:nvSpPr>
        <p:spPr bwMode="gray">
          <a:xfrm>
            <a:off x="764136" y="5189862"/>
            <a:ext cx="8276079" cy="70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000" b="1" i="1" dirty="0" smtClean="0">
                <a:solidFill>
                  <a:srgbClr val="FFFFFF"/>
                </a:solidFill>
                <a:latin typeface="Georgia" panose="02040502050405020303" pitchFamily="18" charset="0"/>
                <a:ea typeface="ＭＳ Ｐゴシック" charset="-128"/>
              </a:rPr>
              <a:t>Welcome Future Graduate!</a:t>
            </a:r>
            <a:endParaRPr lang="en-US" sz="3000" b="1" i="1" dirty="0">
              <a:solidFill>
                <a:srgbClr val="FFFFFF"/>
              </a:solidFill>
              <a:latin typeface="Georgia" panose="02040502050405020303" pitchFamily="18" charset="0"/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59" y="5637061"/>
            <a:ext cx="1773868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ktangel 40"/>
          <p:cNvSpPr>
            <a:spLocks noChangeArrowheads="1"/>
          </p:cNvSpPr>
          <p:nvPr/>
        </p:nvSpPr>
        <p:spPr bwMode="auto">
          <a:xfrm>
            <a:off x="6872307" y="2511426"/>
            <a:ext cx="3921383" cy="2906713"/>
          </a:xfrm>
          <a:prstGeom prst="rect">
            <a:avLst/>
          </a:prstGeom>
          <a:solidFill>
            <a:srgbClr val="00355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indent="-342900" algn="ctr">
              <a:buFont typeface="+mj-lt"/>
              <a:buAutoNum type="arabicPeriod"/>
              <a:defRPr/>
            </a:pPr>
            <a:endParaRPr lang="da-DK" kern="0" noProof="1">
              <a:solidFill>
                <a:sysClr val="window" lastClr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22530" name="Rectangle 4"/>
          <p:cNvSpPr>
            <a:spLocks noChangeArrowheads="1"/>
          </p:cNvSpPr>
          <p:nvPr/>
        </p:nvSpPr>
        <p:spPr bwMode="gray">
          <a:xfrm>
            <a:off x="2398714" y="1400330"/>
            <a:ext cx="485298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171717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New Student Orientation</a:t>
            </a:r>
            <a:endParaRPr lang="en-US" sz="2000" dirty="0">
              <a:solidFill>
                <a:srgbClr val="171717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17171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31" name="Rectangle 5"/>
          <p:cNvSpPr txBox="1">
            <a:spLocks noChangeArrowheads="1"/>
          </p:cNvSpPr>
          <p:nvPr/>
        </p:nvSpPr>
        <p:spPr bwMode="gray">
          <a:xfrm>
            <a:off x="2398713" y="779464"/>
            <a:ext cx="267335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000" b="1" dirty="0">
                <a:solidFill>
                  <a:srgbClr val="171717"/>
                </a:solidFill>
                <a:latin typeface="Georgia" panose="02040502050405020303" pitchFamily="18" charset="0"/>
                <a:ea typeface="ＭＳ Ｐゴシック" charset="-128"/>
              </a:rPr>
              <a:t>Agenda</a:t>
            </a:r>
          </a:p>
        </p:txBody>
      </p:sp>
      <p:sp>
        <p:nvSpPr>
          <p:cNvPr id="31" name="Rektangel 30"/>
          <p:cNvSpPr>
            <a:spLocks noChangeArrowheads="1"/>
          </p:cNvSpPr>
          <p:nvPr/>
        </p:nvSpPr>
        <p:spPr bwMode="auto">
          <a:xfrm>
            <a:off x="2812553" y="2511426"/>
            <a:ext cx="4000500" cy="35401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63500" dist="22860" dir="5400000" algn="tl" rotWithShape="0">
              <a:prstClr val="black">
                <a:alpha val="35000"/>
              </a:prst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2" name="Rektangel 31"/>
          <p:cNvSpPr>
            <a:spLocks noChangeArrowheads="1"/>
          </p:cNvSpPr>
          <p:nvPr/>
        </p:nvSpPr>
        <p:spPr bwMode="auto">
          <a:xfrm>
            <a:off x="2819400" y="5069960"/>
            <a:ext cx="4000500" cy="354013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tx1"/>
              </a:gs>
            </a:gsLst>
            <a:lin ang="16200000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3" name="Rektangel 32"/>
          <p:cNvSpPr>
            <a:spLocks noChangeArrowheads="1"/>
          </p:cNvSpPr>
          <p:nvPr/>
        </p:nvSpPr>
        <p:spPr bwMode="auto">
          <a:xfrm>
            <a:off x="2819400" y="3357856"/>
            <a:ext cx="4000500" cy="35242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outerShdw blurRad="63500" dist="22860" dir="54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 defTabSz="4572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da-DK" noProof="1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4" name="Rektangel 33"/>
          <p:cNvSpPr>
            <a:spLocks noChangeArrowheads="1"/>
          </p:cNvSpPr>
          <p:nvPr/>
        </p:nvSpPr>
        <p:spPr bwMode="auto">
          <a:xfrm>
            <a:off x="2832120" y="3786835"/>
            <a:ext cx="4000500" cy="35242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5" name="Rektangel 34"/>
          <p:cNvSpPr>
            <a:spLocks noChangeArrowheads="1"/>
          </p:cNvSpPr>
          <p:nvPr/>
        </p:nvSpPr>
        <p:spPr bwMode="auto">
          <a:xfrm>
            <a:off x="2812553" y="2920838"/>
            <a:ext cx="4000500" cy="35242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63500" dist="381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6" name="Rektangel 35"/>
          <p:cNvSpPr>
            <a:spLocks noChangeArrowheads="1"/>
          </p:cNvSpPr>
          <p:nvPr/>
        </p:nvSpPr>
        <p:spPr bwMode="auto">
          <a:xfrm>
            <a:off x="2829968" y="4215002"/>
            <a:ext cx="4000500" cy="352425"/>
          </a:xfrm>
          <a:prstGeom prst="rect">
            <a:avLst/>
          </a:prstGeom>
          <a:solidFill>
            <a:srgbClr val="FDB813"/>
          </a:soli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7" name="Rektangel 36"/>
          <p:cNvSpPr>
            <a:spLocks noChangeArrowheads="1"/>
          </p:cNvSpPr>
          <p:nvPr/>
        </p:nvSpPr>
        <p:spPr bwMode="auto">
          <a:xfrm>
            <a:off x="2819400" y="4642481"/>
            <a:ext cx="4000500" cy="35242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tx1"/>
              </a:gs>
            </a:gsLst>
            <a:lin ang="16200000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22540" name="Tekstboks 44"/>
          <p:cNvSpPr txBox="1">
            <a:spLocks noChangeArrowheads="1"/>
          </p:cNvSpPr>
          <p:nvPr/>
        </p:nvSpPr>
        <p:spPr bwMode="auto">
          <a:xfrm>
            <a:off x="2819400" y="2540000"/>
            <a:ext cx="40005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Meet </a:t>
            </a:r>
            <a:r>
              <a:rPr lang="en-US" sz="11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the FVI </a:t>
            </a: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Team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1" name="Tekstboks 45"/>
          <p:cNvSpPr txBox="1">
            <a:spLocks noChangeArrowheads="1"/>
          </p:cNvSpPr>
          <p:nvPr/>
        </p:nvSpPr>
        <p:spPr bwMode="auto">
          <a:xfrm>
            <a:off x="2894012" y="5146286"/>
            <a:ext cx="40005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Applying for work and certifications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2" name="Tekstboks 46"/>
          <p:cNvSpPr txBox="1">
            <a:spLocks noChangeArrowheads="1"/>
          </p:cNvSpPr>
          <p:nvPr/>
        </p:nvSpPr>
        <p:spPr bwMode="auto">
          <a:xfrm>
            <a:off x="2819400" y="3398839"/>
            <a:ext cx="3965575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ea typeface="ＭＳ Ｐゴシック" charset="-128"/>
              </a:rPr>
              <a:t>Program Overview</a:t>
            </a:r>
            <a:endParaRPr lang="da-DK" sz="1100" dirty="0">
              <a:solidFill>
                <a:schemeClr val="bg2">
                  <a:lumMod val="10000"/>
                </a:schemeClr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3" name="Tekstboks 47"/>
          <p:cNvSpPr txBox="1">
            <a:spLocks noChangeArrowheads="1"/>
          </p:cNvSpPr>
          <p:nvPr/>
        </p:nvSpPr>
        <p:spPr bwMode="auto">
          <a:xfrm>
            <a:off x="2819400" y="4259264"/>
            <a:ext cx="40005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Prep Hour Expectations</a:t>
            </a:r>
          </a:p>
        </p:txBody>
      </p:sp>
      <p:sp>
        <p:nvSpPr>
          <p:cNvPr id="22544" name="Tekstboks 48"/>
          <p:cNvSpPr txBox="1">
            <a:spLocks noChangeArrowheads="1"/>
          </p:cNvSpPr>
          <p:nvPr/>
        </p:nvSpPr>
        <p:spPr bwMode="auto">
          <a:xfrm>
            <a:off x="2819400" y="2970214"/>
            <a:ext cx="40005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ea typeface="ＭＳ Ｐゴシック" charset="-128"/>
              </a:rPr>
              <a:t>What Are Your Goals</a:t>
            </a:r>
            <a:endParaRPr lang="da-DK" sz="1100" dirty="0">
              <a:solidFill>
                <a:schemeClr val="bg2">
                  <a:lumMod val="10000"/>
                </a:schemeClr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5" name="Tekstboks 49"/>
          <p:cNvSpPr txBox="1">
            <a:spLocks noChangeArrowheads="1"/>
          </p:cNvSpPr>
          <p:nvPr/>
        </p:nvSpPr>
        <p:spPr bwMode="auto">
          <a:xfrm>
            <a:off x="2819400" y="3829050"/>
            <a:ext cx="40005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Classroom Expectations / Standards of Conduct 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6" name="Tekstboks 50"/>
          <p:cNvSpPr txBox="1">
            <a:spLocks noChangeArrowheads="1"/>
          </p:cNvSpPr>
          <p:nvPr/>
        </p:nvSpPr>
        <p:spPr bwMode="auto">
          <a:xfrm>
            <a:off x="2819400" y="4687889"/>
            <a:ext cx="40005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Substance Abuse / Drug Screening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22548" name="Gruppe 68"/>
          <p:cNvGrpSpPr>
            <a:grpSpLocks/>
          </p:cNvGrpSpPr>
          <p:nvPr/>
        </p:nvGrpSpPr>
        <p:grpSpPr bwMode="auto">
          <a:xfrm>
            <a:off x="2400300" y="2511426"/>
            <a:ext cx="344488" cy="2906713"/>
            <a:chOff x="876300" y="2511425"/>
            <a:chExt cx="344488" cy="2906713"/>
          </a:xfrm>
          <a:solidFill>
            <a:srgbClr val="00355F"/>
          </a:solidFill>
        </p:grpSpPr>
        <p:grpSp>
          <p:nvGrpSpPr>
            <p:cNvPr id="3" name="Gruppe 51"/>
            <p:cNvGrpSpPr/>
            <p:nvPr/>
          </p:nvGrpSpPr>
          <p:grpSpPr>
            <a:xfrm>
              <a:off x="876300" y="2511425"/>
              <a:ext cx="344488" cy="2906713"/>
              <a:chOff x="876300" y="2511425"/>
              <a:chExt cx="344488" cy="2906713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Rektangel 9"/>
              <p:cNvSpPr>
                <a:spLocks noChangeArrowheads="1"/>
              </p:cNvSpPr>
              <p:nvPr/>
            </p:nvSpPr>
            <p:spPr bwMode="auto">
              <a:xfrm>
                <a:off x="876300" y="2936875"/>
                <a:ext cx="344488" cy="344488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 defTabSz="457200" fontAlgn="base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  <a:defRPr/>
                </a:pPr>
                <a:endParaRPr lang="da-DK" noProof="1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4" name="Gruppe 50"/>
              <p:cNvGrpSpPr/>
              <p:nvPr/>
            </p:nvGrpSpPr>
            <p:grpSpPr>
              <a:xfrm>
                <a:off x="876300" y="2511425"/>
                <a:ext cx="344488" cy="2906713"/>
                <a:chOff x="876300" y="2511425"/>
                <a:chExt cx="344488" cy="2906713"/>
              </a:xfrm>
              <a:grpFill/>
            </p:grpSpPr>
            <p:sp>
              <p:nvSpPr>
                <p:cNvPr id="21" name="Rektangel 20"/>
                <p:cNvSpPr>
                  <a:spLocks noChangeArrowheads="1"/>
                </p:cNvSpPr>
                <p:nvPr/>
              </p:nvSpPr>
              <p:spPr bwMode="auto">
                <a:xfrm>
                  <a:off x="876300" y="4221163"/>
                  <a:ext cx="344488" cy="34290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indent="-342900"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buFont typeface="+mj-lt"/>
                    <a:buAutoNum type="arabicPeriod"/>
                    <a:defRPr/>
                  </a:pPr>
                  <a:endParaRPr lang="da-DK" noProof="1">
                    <a:solidFill>
                      <a:srgbClr val="FFFFFF"/>
                    </a:solidFill>
                    <a:latin typeface="Arial" pitchFamily="34" charset="0"/>
                  </a:endParaRPr>
                </a:p>
              </p:txBody>
            </p:sp>
            <p:grpSp>
              <p:nvGrpSpPr>
                <p:cNvPr id="5" name="Gruppe 49"/>
                <p:cNvGrpSpPr/>
                <p:nvPr/>
              </p:nvGrpSpPr>
              <p:grpSpPr>
                <a:xfrm>
                  <a:off x="876300" y="2511425"/>
                  <a:ext cx="344488" cy="2906713"/>
                  <a:chOff x="876300" y="2511425"/>
                  <a:chExt cx="344488" cy="2906713"/>
                </a:xfrm>
                <a:grpFill/>
              </p:grpSpPr>
              <p:sp>
                <p:nvSpPr>
                  <p:cNvPr id="8" name="Rektangel 7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2511425"/>
                    <a:ext cx="344488" cy="342900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2" name="Rektangel 11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3363913"/>
                    <a:ext cx="344488" cy="34448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4" name="Rektangel 13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3790950"/>
                    <a:ext cx="344488" cy="34766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24" name="Rektangel 23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4646613"/>
                    <a:ext cx="344488" cy="34448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27" name="Rektangel 26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5073650"/>
                    <a:ext cx="344488" cy="344488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55" name="Tekstboks 54"/>
            <p:cNvSpPr txBox="1">
              <a:spLocks noChangeArrowheads="1"/>
            </p:cNvSpPr>
            <p:nvPr/>
          </p:nvSpPr>
          <p:spPr bwMode="auto">
            <a:xfrm>
              <a:off x="890588" y="2547938"/>
              <a:ext cx="322262" cy="2746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1</a:t>
              </a:r>
            </a:p>
          </p:txBody>
        </p:sp>
        <p:sp>
          <p:nvSpPr>
            <p:cNvPr id="59" name="Tekstboks 58"/>
            <p:cNvSpPr txBox="1">
              <a:spLocks noChangeArrowheads="1"/>
            </p:cNvSpPr>
            <p:nvPr/>
          </p:nvSpPr>
          <p:spPr bwMode="auto">
            <a:xfrm>
              <a:off x="890588" y="2986088"/>
              <a:ext cx="322262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2</a:t>
              </a:r>
            </a:p>
          </p:txBody>
        </p:sp>
        <p:sp>
          <p:nvSpPr>
            <p:cNvPr id="60" name="Tekstboks 59"/>
            <p:cNvSpPr txBox="1">
              <a:spLocks noChangeArrowheads="1"/>
            </p:cNvSpPr>
            <p:nvPr/>
          </p:nvSpPr>
          <p:spPr bwMode="auto">
            <a:xfrm>
              <a:off x="890588" y="3400425"/>
              <a:ext cx="322262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3</a:t>
              </a:r>
            </a:p>
          </p:txBody>
        </p:sp>
        <p:sp>
          <p:nvSpPr>
            <p:cNvPr id="62" name="Tekstboks 61"/>
            <p:cNvSpPr txBox="1">
              <a:spLocks noChangeArrowheads="1"/>
            </p:cNvSpPr>
            <p:nvPr/>
          </p:nvSpPr>
          <p:spPr bwMode="auto">
            <a:xfrm>
              <a:off x="890588" y="3822700"/>
              <a:ext cx="322262" cy="2794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4</a:t>
              </a:r>
            </a:p>
          </p:txBody>
        </p:sp>
        <p:sp>
          <p:nvSpPr>
            <p:cNvPr id="64" name="Tekstboks 63"/>
            <p:cNvSpPr txBox="1">
              <a:spLocks noChangeArrowheads="1"/>
            </p:cNvSpPr>
            <p:nvPr/>
          </p:nvSpPr>
          <p:spPr bwMode="auto">
            <a:xfrm>
              <a:off x="890588" y="4238625"/>
              <a:ext cx="322262" cy="274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dirty="0">
                  <a:solidFill>
                    <a:prstClr val="white"/>
                  </a:solidFill>
                  <a:latin typeface="Arial" pitchFamily="34" charset="0"/>
                  <a:ea typeface="ＭＳ Ｐゴシック" pitchFamily="-97" charset="-128"/>
                </a:rPr>
                <a:t>5</a:t>
              </a:r>
            </a:p>
          </p:txBody>
        </p:sp>
        <p:sp>
          <p:nvSpPr>
            <p:cNvPr id="66" name="Tekstboks 65"/>
            <p:cNvSpPr txBox="1">
              <a:spLocks noChangeArrowheads="1"/>
            </p:cNvSpPr>
            <p:nvPr/>
          </p:nvSpPr>
          <p:spPr bwMode="auto">
            <a:xfrm>
              <a:off x="890588" y="4683125"/>
              <a:ext cx="322262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dirty="0">
                  <a:solidFill>
                    <a:prstClr val="white"/>
                  </a:solidFill>
                  <a:latin typeface="Arial" pitchFamily="34" charset="0"/>
                  <a:ea typeface="ＭＳ Ｐゴシック" pitchFamily="-97" charset="-128"/>
                </a:rPr>
                <a:t>6</a:t>
              </a:r>
            </a:p>
          </p:txBody>
        </p:sp>
        <p:sp>
          <p:nvSpPr>
            <p:cNvPr id="68" name="Tekstboks 67"/>
            <p:cNvSpPr txBox="1">
              <a:spLocks noChangeArrowheads="1"/>
            </p:cNvSpPr>
            <p:nvPr/>
          </p:nvSpPr>
          <p:spPr bwMode="auto">
            <a:xfrm>
              <a:off x="890588" y="5103813"/>
              <a:ext cx="322262" cy="2778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dirty="0">
                  <a:solidFill>
                    <a:prstClr val="white"/>
                  </a:solidFill>
                  <a:latin typeface="Arial" pitchFamily="34" charset="0"/>
                  <a:ea typeface="ＭＳ Ｐゴシック" pitchFamily="-97" charset="-128"/>
                </a:rPr>
                <a:t>7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6035" y="2433670"/>
            <a:ext cx="518205" cy="4999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2882" y="2852887"/>
            <a:ext cx="518205" cy="499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4944" y="3280448"/>
            <a:ext cx="518205" cy="4999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4943" y="3714746"/>
            <a:ext cx="518205" cy="49991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359" y="401805"/>
            <a:ext cx="2421331" cy="9985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294" y="2702254"/>
            <a:ext cx="3603407" cy="240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2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58" y="3482933"/>
            <a:ext cx="4661463" cy="3194646"/>
          </a:xfrm>
          <a:prstGeom prst="rect">
            <a:avLst/>
          </a:prstGeom>
        </p:spPr>
      </p:pic>
      <p:sp>
        <p:nvSpPr>
          <p:cNvPr id="10" name="Rektangel 9"/>
          <p:cNvSpPr/>
          <p:nvPr/>
        </p:nvSpPr>
        <p:spPr>
          <a:xfrm>
            <a:off x="1076325" y="884238"/>
            <a:ext cx="10058400" cy="735012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8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71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dirty="0">
              <a:solidFill>
                <a:prstClr val="white"/>
              </a:solidFill>
              <a:latin typeface="Arial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076325" y="1722438"/>
            <a:ext cx="10058400" cy="3732212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8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71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dirty="0">
              <a:solidFill>
                <a:prstClr val="white"/>
              </a:solidFill>
              <a:latin typeface="Arial" pitchFamily="34" charset="0"/>
            </a:endParaRPr>
          </a:p>
        </p:txBody>
      </p:sp>
      <p:sp>
        <p:nvSpPr>
          <p:cNvPr id="23557" name="Rectangle 4"/>
          <p:cNvSpPr>
            <a:spLocks noChangeArrowheads="1"/>
          </p:cNvSpPr>
          <p:nvPr/>
        </p:nvSpPr>
        <p:spPr bwMode="gray">
          <a:xfrm>
            <a:off x="195156" y="6177290"/>
            <a:ext cx="2048086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Helping Students Achieve Success</a:t>
            </a:r>
            <a:endParaRPr lang="en-US" sz="1200" dirty="0">
              <a:solidFill>
                <a:schemeClr val="bg1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3559" name="Tekstboks 9"/>
          <p:cNvSpPr txBox="1">
            <a:spLocks noChangeArrowheads="1"/>
          </p:cNvSpPr>
          <p:nvPr/>
        </p:nvSpPr>
        <p:spPr bwMode="auto">
          <a:xfrm>
            <a:off x="1219199" y="1874839"/>
            <a:ext cx="9134475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Prep Hours (homework hours) are assigned at the beginning of each three-week term</a:t>
            </a:r>
          </a:p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Due date is the last day of the term</a:t>
            </a:r>
          </a:p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20% of the final grade of each class is derived from prep hour work</a:t>
            </a:r>
          </a:p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On average, time commitment of 5 hours per week is expected</a:t>
            </a:r>
          </a:p>
        </p:txBody>
      </p:sp>
      <p:sp>
        <p:nvSpPr>
          <p:cNvPr id="14343" name="Rectangle 4"/>
          <p:cNvSpPr>
            <a:spLocks noChangeArrowheads="1"/>
          </p:cNvSpPr>
          <p:nvPr/>
        </p:nvSpPr>
        <p:spPr bwMode="gray">
          <a:xfrm>
            <a:off x="1533524" y="1412876"/>
            <a:ext cx="9134475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i="1" dirty="0">
              <a:solidFill>
                <a:srgbClr val="E6E6E6">
                  <a:lumMod val="25000"/>
                </a:srgbClr>
              </a:solidFill>
              <a:latin typeface="Arial" pitchFamily="34" charset="0"/>
              <a:ea typeface="ＭＳ Ｐゴシック" pitchFamily="-97" charset="-128"/>
            </a:endParaRPr>
          </a:p>
          <a:p>
            <a:pPr defTabSz="80168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6E6E6">
                  <a:lumMod val="25000"/>
                </a:srgbClr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23561" name="Rectangle 5"/>
          <p:cNvSpPr txBox="1">
            <a:spLocks noChangeArrowheads="1"/>
          </p:cNvSpPr>
          <p:nvPr/>
        </p:nvSpPr>
        <p:spPr bwMode="gray">
          <a:xfrm>
            <a:off x="1528762" y="779478"/>
            <a:ext cx="91344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00355F"/>
                </a:solidFill>
                <a:latin typeface="Georgia" panose="02040502050405020303" pitchFamily="18" charset="0"/>
                <a:ea typeface="ＭＳ Ｐゴシック" charset="-128"/>
              </a:rPr>
              <a:t>Prep Hour Expectations</a:t>
            </a:r>
          </a:p>
        </p:txBody>
      </p:sp>
    </p:spTree>
    <p:extLst>
      <p:ext uri="{BB962C8B-B14F-4D97-AF65-F5344CB8AC3E}">
        <p14:creationId xmlns:p14="http://schemas.microsoft.com/office/powerpoint/2010/main" val="247863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ktangel 40"/>
          <p:cNvSpPr>
            <a:spLocks noChangeArrowheads="1"/>
          </p:cNvSpPr>
          <p:nvPr/>
        </p:nvSpPr>
        <p:spPr bwMode="auto">
          <a:xfrm>
            <a:off x="6872307" y="2511426"/>
            <a:ext cx="3921383" cy="2906713"/>
          </a:xfrm>
          <a:prstGeom prst="rect">
            <a:avLst/>
          </a:prstGeom>
          <a:solidFill>
            <a:srgbClr val="00355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indent="-342900" algn="ctr">
              <a:buFont typeface="+mj-lt"/>
              <a:buAutoNum type="arabicPeriod"/>
              <a:defRPr/>
            </a:pPr>
            <a:endParaRPr lang="da-DK" kern="0" noProof="1">
              <a:solidFill>
                <a:sysClr val="window" lastClr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22530" name="Rectangle 4"/>
          <p:cNvSpPr>
            <a:spLocks noChangeArrowheads="1"/>
          </p:cNvSpPr>
          <p:nvPr/>
        </p:nvSpPr>
        <p:spPr bwMode="gray">
          <a:xfrm>
            <a:off x="2398714" y="1400330"/>
            <a:ext cx="485298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171717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New Student Orientation</a:t>
            </a:r>
            <a:endParaRPr lang="en-US" sz="2000" dirty="0">
              <a:solidFill>
                <a:srgbClr val="171717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17171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31" name="Rectangle 5"/>
          <p:cNvSpPr txBox="1">
            <a:spLocks noChangeArrowheads="1"/>
          </p:cNvSpPr>
          <p:nvPr/>
        </p:nvSpPr>
        <p:spPr bwMode="gray">
          <a:xfrm>
            <a:off x="2398713" y="779464"/>
            <a:ext cx="267335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000" b="1" dirty="0">
                <a:solidFill>
                  <a:srgbClr val="171717"/>
                </a:solidFill>
                <a:latin typeface="Georgia" panose="02040502050405020303" pitchFamily="18" charset="0"/>
                <a:ea typeface="ＭＳ Ｐゴシック" charset="-128"/>
              </a:rPr>
              <a:t>Agenda</a:t>
            </a:r>
          </a:p>
        </p:txBody>
      </p:sp>
      <p:sp>
        <p:nvSpPr>
          <p:cNvPr id="31" name="Rektangel 30"/>
          <p:cNvSpPr>
            <a:spLocks noChangeArrowheads="1"/>
          </p:cNvSpPr>
          <p:nvPr/>
        </p:nvSpPr>
        <p:spPr bwMode="auto">
          <a:xfrm>
            <a:off x="2812553" y="2511426"/>
            <a:ext cx="4000500" cy="35401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63500" dist="22860" dir="5400000" algn="tl" rotWithShape="0">
              <a:prstClr val="black">
                <a:alpha val="35000"/>
              </a:prst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2" name="Rektangel 31"/>
          <p:cNvSpPr>
            <a:spLocks noChangeArrowheads="1"/>
          </p:cNvSpPr>
          <p:nvPr/>
        </p:nvSpPr>
        <p:spPr bwMode="auto">
          <a:xfrm>
            <a:off x="2819400" y="5069960"/>
            <a:ext cx="4000500" cy="354013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tx1"/>
              </a:gs>
            </a:gsLst>
            <a:lin ang="16200000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3" name="Rektangel 32"/>
          <p:cNvSpPr>
            <a:spLocks noChangeArrowheads="1"/>
          </p:cNvSpPr>
          <p:nvPr/>
        </p:nvSpPr>
        <p:spPr bwMode="auto">
          <a:xfrm>
            <a:off x="2819400" y="3357856"/>
            <a:ext cx="4000500" cy="35242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outerShdw blurRad="63500" dist="22860" dir="54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 defTabSz="4572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da-DK" noProof="1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4" name="Rektangel 33"/>
          <p:cNvSpPr>
            <a:spLocks noChangeArrowheads="1"/>
          </p:cNvSpPr>
          <p:nvPr/>
        </p:nvSpPr>
        <p:spPr bwMode="auto">
          <a:xfrm>
            <a:off x="2832120" y="3786835"/>
            <a:ext cx="4000500" cy="35242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5" name="Rektangel 34"/>
          <p:cNvSpPr>
            <a:spLocks noChangeArrowheads="1"/>
          </p:cNvSpPr>
          <p:nvPr/>
        </p:nvSpPr>
        <p:spPr bwMode="auto">
          <a:xfrm>
            <a:off x="2812553" y="2920838"/>
            <a:ext cx="4000500" cy="35242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63500" dist="381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6" name="Rektangel 35"/>
          <p:cNvSpPr>
            <a:spLocks noChangeArrowheads="1"/>
          </p:cNvSpPr>
          <p:nvPr/>
        </p:nvSpPr>
        <p:spPr bwMode="auto">
          <a:xfrm>
            <a:off x="2829968" y="4215002"/>
            <a:ext cx="4000500" cy="35242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7" name="Rektangel 36"/>
          <p:cNvSpPr>
            <a:spLocks noChangeArrowheads="1"/>
          </p:cNvSpPr>
          <p:nvPr/>
        </p:nvSpPr>
        <p:spPr bwMode="auto">
          <a:xfrm>
            <a:off x="2819400" y="4642481"/>
            <a:ext cx="4000500" cy="352425"/>
          </a:xfrm>
          <a:prstGeom prst="rect">
            <a:avLst/>
          </a:prstGeom>
          <a:solidFill>
            <a:srgbClr val="FDB813"/>
          </a:soli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22540" name="Tekstboks 44"/>
          <p:cNvSpPr txBox="1">
            <a:spLocks noChangeArrowheads="1"/>
          </p:cNvSpPr>
          <p:nvPr/>
        </p:nvSpPr>
        <p:spPr bwMode="auto">
          <a:xfrm>
            <a:off x="2819400" y="2540000"/>
            <a:ext cx="40005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Meet </a:t>
            </a:r>
            <a:r>
              <a:rPr lang="en-US" sz="11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the FVI </a:t>
            </a: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Team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1" name="Tekstboks 45"/>
          <p:cNvSpPr txBox="1">
            <a:spLocks noChangeArrowheads="1"/>
          </p:cNvSpPr>
          <p:nvPr/>
        </p:nvSpPr>
        <p:spPr bwMode="auto">
          <a:xfrm>
            <a:off x="2819400" y="5118100"/>
            <a:ext cx="40005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Applying for work and certifications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2" name="Tekstboks 46"/>
          <p:cNvSpPr txBox="1">
            <a:spLocks noChangeArrowheads="1"/>
          </p:cNvSpPr>
          <p:nvPr/>
        </p:nvSpPr>
        <p:spPr bwMode="auto">
          <a:xfrm>
            <a:off x="2847478" y="3422951"/>
            <a:ext cx="3965575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ea typeface="ＭＳ Ｐゴシック" charset="-128"/>
              </a:rPr>
              <a:t> Program Overview</a:t>
            </a:r>
            <a:endParaRPr lang="da-DK" sz="1100" dirty="0">
              <a:solidFill>
                <a:schemeClr val="bg2">
                  <a:lumMod val="10000"/>
                </a:schemeClr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3" name="Tekstboks 47"/>
          <p:cNvSpPr txBox="1">
            <a:spLocks noChangeArrowheads="1"/>
          </p:cNvSpPr>
          <p:nvPr/>
        </p:nvSpPr>
        <p:spPr bwMode="auto">
          <a:xfrm>
            <a:off x="2819400" y="4259264"/>
            <a:ext cx="40005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Prep Hour Expectations</a:t>
            </a:r>
          </a:p>
        </p:txBody>
      </p:sp>
      <p:sp>
        <p:nvSpPr>
          <p:cNvPr id="22544" name="Tekstboks 48"/>
          <p:cNvSpPr txBox="1">
            <a:spLocks noChangeArrowheads="1"/>
          </p:cNvSpPr>
          <p:nvPr/>
        </p:nvSpPr>
        <p:spPr bwMode="auto">
          <a:xfrm>
            <a:off x="2819400" y="2970214"/>
            <a:ext cx="40005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ea typeface="ＭＳ Ｐゴシック" charset="-128"/>
              </a:rPr>
              <a:t>What Are Your Goals</a:t>
            </a:r>
            <a:endParaRPr lang="da-DK" sz="1100" dirty="0">
              <a:solidFill>
                <a:schemeClr val="bg2">
                  <a:lumMod val="10000"/>
                </a:schemeClr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5" name="Tekstboks 49"/>
          <p:cNvSpPr txBox="1">
            <a:spLocks noChangeArrowheads="1"/>
          </p:cNvSpPr>
          <p:nvPr/>
        </p:nvSpPr>
        <p:spPr bwMode="auto">
          <a:xfrm>
            <a:off x="2819400" y="3829050"/>
            <a:ext cx="40005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Classroom Expectations / Standards of Conduct 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6" name="Tekstboks 50"/>
          <p:cNvSpPr txBox="1">
            <a:spLocks noChangeArrowheads="1"/>
          </p:cNvSpPr>
          <p:nvPr/>
        </p:nvSpPr>
        <p:spPr bwMode="auto">
          <a:xfrm>
            <a:off x="2819400" y="4687889"/>
            <a:ext cx="40005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Substance Abuse / Drug Screening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22548" name="Gruppe 68"/>
          <p:cNvGrpSpPr>
            <a:grpSpLocks/>
          </p:cNvGrpSpPr>
          <p:nvPr/>
        </p:nvGrpSpPr>
        <p:grpSpPr bwMode="auto">
          <a:xfrm>
            <a:off x="2400300" y="2511426"/>
            <a:ext cx="344488" cy="2906713"/>
            <a:chOff x="876300" y="2511425"/>
            <a:chExt cx="344488" cy="2906713"/>
          </a:xfrm>
          <a:solidFill>
            <a:srgbClr val="00355F"/>
          </a:solidFill>
        </p:grpSpPr>
        <p:grpSp>
          <p:nvGrpSpPr>
            <p:cNvPr id="3" name="Gruppe 51"/>
            <p:cNvGrpSpPr/>
            <p:nvPr/>
          </p:nvGrpSpPr>
          <p:grpSpPr>
            <a:xfrm>
              <a:off x="876300" y="2511425"/>
              <a:ext cx="344488" cy="2906713"/>
              <a:chOff x="876300" y="2511425"/>
              <a:chExt cx="344488" cy="2906713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Rektangel 9"/>
              <p:cNvSpPr>
                <a:spLocks noChangeArrowheads="1"/>
              </p:cNvSpPr>
              <p:nvPr/>
            </p:nvSpPr>
            <p:spPr bwMode="auto">
              <a:xfrm>
                <a:off x="876300" y="2936875"/>
                <a:ext cx="344488" cy="344488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 defTabSz="457200" fontAlgn="base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  <a:defRPr/>
                </a:pPr>
                <a:endParaRPr lang="da-DK" noProof="1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4" name="Gruppe 50"/>
              <p:cNvGrpSpPr/>
              <p:nvPr/>
            </p:nvGrpSpPr>
            <p:grpSpPr>
              <a:xfrm>
                <a:off x="876300" y="2511425"/>
                <a:ext cx="344488" cy="2906713"/>
                <a:chOff x="876300" y="2511425"/>
                <a:chExt cx="344488" cy="2906713"/>
              </a:xfrm>
              <a:grpFill/>
            </p:grpSpPr>
            <p:sp>
              <p:nvSpPr>
                <p:cNvPr id="21" name="Rektangel 20"/>
                <p:cNvSpPr>
                  <a:spLocks noChangeArrowheads="1"/>
                </p:cNvSpPr>
                <p:nvPr/>
              </p:nvSpPr>
              <p:spPr bwMode="auto">
                <a:xfrm>
                  <a:off x="876300" y="4221163"/>
                  <a:ext cx="344488" cy="34290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indent="-342900"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buFont typeface="+mj-lt"/>
                    <a:buAutoNum type="arabicPeriod"/>
                    <a:defRPr/>
                  </a:pPr>
                  <a:endParaRPr lang="da-DK" noProof="1">
                    <a:solidFill>
                      <a:srgbClr val="FFFFFF"/>
                    </a:solidFill>
                    <a:latin typeface="Arial" pitchFamily="34" charset="0"/>
                  </a:endParaRPr>
                </a:p>
              </p:txBody>
            </p:sp>
            <p:grpSp>
              <p:nvGrpSpPr>
                <p:cNvPr id="5" name="Gruppe 49"/>
                <p:cNvGrpSpPr/>
                <p:nvPr/>
              </p:nvGrpSpPr>
              <p:grpSpPr>
                <a:xfrm>
                  <a:off x="876300" y="2511425"/>
                  <a:ext cx="344488" cy="2906713"/>
                  <a:chOff x="876300" y="2511425"/>
                  <a:chExt cx="344488" cy="2906713"/>
                </a:xfrm>
                <a:grpFill/>
              </p:grpSpPr>
              <p:sp>
                <p:nvSpPr>
                  <p:cNvPr id="8" name="Rektangel 7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2511425"/>
                    <a:ext cx="344488" cy="342900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2" name="Rektangel 11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3363913"/>
                    <a:ext cx="344488" cy="34448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4" name="Rektangel 13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3790950"/>
                    <a:ext cx="344488" cy="34766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24" name="Rektangel 23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4646613"/>
                    <a:ext cx="344488" cy="34448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27" name="Rektangel 26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5073650"/>
                    <a:ext cx="344488" cy="344488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55" name="Tekstboks 54"/>
            <p:cNvSpPr txBox="1">
              <a:spLocks noChangeArrowheads="1"/>
            </p:cNvSpPr>
            <p:nvPr/>
          </p:nvSpPr>
          <p:spPr bwMode="auto">
            <a:xfrm>
              <a:off x="890588" y="2547938"/>
              <a:ext cx="322262" cy="2746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1</a:t>
              </a:r>
            </a:p>
          </p:txBody>
        </p:sp>
        <p:sp>
          <p:nvSpPr>
            <p:cNvPr id="59" name="Tekstboks 58"/>
            <p:cNvSpPr txBox="1">
              <a:spLocks noChangeArrowheads="1"/>
            </p:cNvSpPr>
            <p:nvPr/>
          </p:nvSpPr>
          <p:spPr bwMode="auto">
            <a:xfrm>
              <a:off x="890588" y="2986088"/>
              <a:ext cx="322262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2</a:t>
              </a:r>
            </a:p>
          </p:txBody>
        </p:sp>
        <p:sp>
          <p:nvSpPr>
            <p:cNvPr id="60" name="Tekstboks 59"/>
            <p:cNvSpPr txBox="1">
              <a:spLocks noChangeArrowheads="1"/>
            </p:cNvSpPr>
            <p:nvPr/>
          </p:nvSpPr>
          <p:spPr bwMode="auto">
            <a:xfrm>
              <a:off x="890588" y="3400425"/>
              <a:ext cx="322262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3</a:t>
              </a:r>
            </a:p>
          </p:txBody>
        </p:sp>
        <p:sp>
          <p:nvSpPr>
            <p:cNvPr id="62" name="Tekstboks 61"/>
            <p:cNvSpPr txBox="1">
              <a:spLocks noChangeArrowheads="1"/>
            </p:cNvSpPr>
            <p:nvPr/>
          </p:nvSpPr>
          <p:spPr bwMode="auto">
            <a:xfrm>
              <a:off x="890588" y="3822700"/>
              <a:ext cx="322262" cy="2794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4</a:t>
              </a:r>
            </a:p>
          </p:txBody>
        </p:sp>
        <p:sp>
          <p:nvSpPr>
            <p:cNvPr id="64" name="Tekstboks 63"/>
            <p:cNvSpPr txBox="1">
              <a:spLocks noChangeArrowheads="1"/>
            </p:cNvSpPr>
            <p:nvPr/>
          </p:nvSpPr>
          <p:spPr bwMode="auto">
            <a:xfrm>
              <a:off x="890588" y="4238625"/>
              <a:ext cx="322262" cy="274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dirty="0">
                  <a:solidFill>
                    <a:prstClr val="white"/>
                  </a:solidFill>
                  <a:latin typeface="Arial" pitchFamily="34" charset="0"/>
                  <a:ea typeface="ＭＳ Ｐゴシック" pitchFamily="-97" charset="-128"/>
                </a:rPr>
                <a:t>5</a:t>
              </a:r>
            </a:p>
          </p:txBody>
        </p:sp>
        <p:sp>
          <p:nvSpPr>
            <p:cNvPr id="66" name="Tekstboks 65"/>
            <p:cNvSpPr txBox="1">
              <a:spLocks noChangeArrowheads="1"/>
            </p:cNvSpPr>
            <p:nvPr/>
          </p:nvSpPr>
          <p:spPr bwMode="auto">
            <a:xfrm>
              <a:off x="890588" y="4683125"/>
              <a:ext cx="322262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dirty="0">
                  <a:solidFill>
                    <a:prstClr val="white"/>
                  </a:solidFill>
                  <a:latin typeface="Arial" pitchFamily="34" charset="0"/>
                  <a:ea typeface="ＭＳ Ｐゴシック" pitchFamily="-97" charset="-128"/>
                </a:rPr>
                <a:t>6</a:t>
              </a:r>
            </a:p>
          </p:txBody>
        </p:sp>
        <p:sp>
          <p:nvSpPr>
            <p:cNvPr id="68" name="Tekstboks 67"/>
            <p:cNvSpPr txBox="1">
              <a:spLocks noChangeArrowheads="1"/>
            </p:cNvSpPr>
            <p:nvPr/>
          </p:nvSpPr>
          <p:spPr bwMode="auto">
            <a:xfrm>
              <a:off x="890588" y="5103813"/>
              <a:ext cx="322262" cy="2778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dirty="0">
                  <a:solidFill>
                    <a:prstClr val="white"/>
                  </a:solidFill>
                  <a:latin typeface="Arial" pitchFamily="34" charset="0"/>
                  <a:ea typeface="ＭＳ Ｐゴシック" pitchFamily="-97" charset="-128"/>
                </a:rPr>
                <a:t>7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6035" y="2433670"/>
            <a:ext cx="518205" cy="4999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2882" y="2852887"/>
            <a:ext cx="518205" cy="499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4944" y="3280448"/>
            <a:ext cx="518205" cy="4999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4943" y="3714746"/>
            <a:ext cx="518205" cy="4999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2223" y="4121299"/>
            <a:ext cx="518205" cy="4999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24"/>
          <a:stretch/>
        </p:blipFill>
        <p:spPr>
          <a:xfrm>
            <a:off x="7158070" y="2701115"/>
            <a:ext cx="3356600" cy="2517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359" y="401805"/>
            <a:ext cx="2421331" cy="9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1" y="0"/>
            <a:ext cx="12192000" cy="6858000"/>
          </a:xfrm>
          <a:prstGeom prst="rect">
            <a:avLst/>
          </a:prstGeom>
        </p:spPr>
      </p:pic>
      <p:sp>
        <p:nvSpPr>
          <p:cNvPr id="10" name="Rektangel 9"/>
          <p:cNvSpPr/>
          <p:nvPr/>
        </p:nvSpPr>
        <p:spPr>
          <a:xfrm>
            <a:off x="1076325" y="884238"/>
            <a:ext cx="10058400" cy="735012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8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71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dirty="0">
              <a:solidFill>
                <a:prstClr val="white"/>
              </a:solidFill>
              <a:latin typeface="Arial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076325" y="1722438"/>
            <a:ext cx="10058400" cy="3732212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8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71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dirty="0">
              <a:solidFill>
                <a:prstClr val="white"/>
              </a:solidFill>
              <a:latin typeface="Arial" pitchFamily="34" charset="0"/>
            </a:endParaRPr>
          </a:p>
        </p:txBody>
      </p:sp>
      <p:sp>
        <p:nvSpPr>
          <p:cNvPr id="23557" name="Rectangle 4"/>
          <p:cNvSpPr>
            <a:spLocks noChangeArrowheads="1"/>
          </p:cNvSpPr>
          <p:nvPr/>
        </p:nvSpPr>
        <p:spPr bwMode="gray">
          <a:xfrm>
            <a:off x="195156" y="6177290"/>
            <a:ext cx="2048086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Helping Students Achieve Success</a:t>
            </a:r>
            <a:endParaRPr lang="en-US" sz="1200" dirty="0">
              <a:solidFill>
                <a:schemeClr val="bg1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3559" name="Tekstboks 9"/>
          <p:cNvSpPr txBox="1">
            <a:spLocks noChangeArrowheads="1"/>
          </p:cNvSpPr>
          <p:nvPr/>
        </p:nvSpPr>
        <p:spPr bwMode="auto">
          <a:xfrm>
            <a:off x="1219199" y="1874839"/>
            <a:ext cx="9639301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Drug and Alcohol Policy ( School Catalog )</a:t>
            </a:r>
          </a:p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May </a:t>
            </a: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be requested with evidence of behavioral indicates of prohibited substance use.</a:t>
            </a:r>
          </a:p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Will lead to immediate </a:t>
            </a: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action</a:t>
            </a:r>
            <a:endParaRPr lang="en-US" sz="2000" dirty="0">
              <a:solidFill>
                <a:srgbClr val="00355F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We are a drug free school in order to prepare you for the labor force, where many workplaces are </a:t>
            </a:r>
            <a:r>
              <a:rPr lang="en-US" sz="200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drug free</a:t>
            </a:r>
            <a:endParaRPr lang="en-US" sz="2000" dirty="0" smtClean="0">
              <a:solidFill>
                <a:srgbClr val="00355F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p:sp>
        <p:nvSpPr>
          <p:cNvPr id="14343" name="Rectangle 4"/>
          <p:cNvSpPr>
            <a:spLocks noChangeArrowheads="1"/>
          </p:cNvSpPr>
          <p:nvPr/>
        </p:nvSpPr>
        <p:spPr bwMode="gray">
          <a:xfrm>
            <a:off x="1533524" y="1412876"/>
            <a:ext cx="9134475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6E6E6">
                  <a:lumMod val="25000"/>
                </a:srgbClr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23561" name="Rectangle 5"/>
          <p:cNvSpPr txBox="1">
            <a:spLocks noChangeArrowheads="1"/>
          </p:cNvSpPr>
          <p:nvPr/>
        </p:nvSpPr>
        <p:spPr bwMode="gray">
          <a:xfrm>
            <a:off x="1533524" y="836614"/>
            <a:ext cx="91344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00355F"/>
                </a:solidFill>
                <a:latin typeface="Georgia" panose="02040502050405020303" pitchFamily="18" charset="0"/>
                <a:ea typeface="ＭＳ Ｐゴシック" charset="-128"/>
              </a:rPr>
              <a:t>Substance Abuse / Drug Screening</a:t>
            </a:r>
          </a:p>
        </p:txBody>
      </p:sp>
    </p:spTree>
    <p:extLst>
      <p:ext uri="{BB962C8B-B14F-4D97-AF65-F5344CB8AC3E}">
        <p14:creationId xmlns:p14="http://schemas.microsoft.com/office/powerpoint/2010/main" val="126314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ktangel 40"/>
          <p:cNvSpPr>
            <a:spLocks noChangeArrowheads="1"/>
          </p:cNvSpPr>
          <p:nvPr/>
        </p:nvSpPr>
        <p:spPr bwMode="auto">
          <a:xfrm>
            <a:off x="6872307" y="2511426"/>
            <a:ext cx="3921383" cy="2906713"/>
          </a:xfrm>
          <a:prstGeom prst="rect">
            <a:avLst/>
          </a:prstGeom>
          <a:solidFill>
            <a:srgbClr val="00355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indent="-342900" algn="ctr">
              <a:buFont typeface="+mj-lt"/>
              <a:buAutoNum type="arabicPeriod"/>
              <a:defRPr/>
            </a:pPr>
            <a:endParaRPr lang="da-DK" kern="0" noProof="1">
              <a:solidFill>
                <a:sysClr val="window" lastClr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22530" name="Rectangle 4"/>
          <p:cNvSpPr>
            <a:spLocks noChangeArrowheads="1"/>
          </p:cNvSpPr>
          <p:nvPr/>
        </p:nvSpPr>
        <p:spPr bwMode="gray">
          <a:xfrm>
            <a:off x="2398714" y="1400330"/>
            <a:ext cx="485298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171717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New Student Orientation</a:t>
            </a:r>
            <a:endParaRPr lang="en-US" sz="2000" dirty="0">
              <a:solidFill>
                <a:srgbClr val="171717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17171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31" name="Rectangle 5"/>
          <p:cNvSpPr txBox="1">
            <a:spLocks noChangeArrowheads="1"/>
          </p:cNvSpPr>
          <p:nvPr/>
        </p:nvSpPr>
        <p:spPr bwMode="gray">
          <a:xfrm>
            <a:off x="2398713" y="779464"/>
            <a:ext cx="267335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000" b="1" dirty="0">
                <a:solidFill>
                  <a:srgbClr val="171717"/>
                </a:solidFill>
                <a:latin typeface="Georgia" panose="02040502050405020303" pitchFamily="18" charset="0"/>
                <a:ea typeface="ＭＳ Ｐゴシック" charset="-128"/>
              </a:rPr>
              <a:t>Agenda</a:t>
            </a:r>
          </a:p>
        </p:txBody>
      </p:sp>
      <p:sp>
        <p:nvSpPr>
          <p:cNvPr id="31" name="Rektangel 30"/>
          <p:cNvSpPr>
            <a:spLocks noChangeArrowheads="1"/>
          </p:cNvSpPr>
          <p:nvPr/>
        </p:nvSpPr>
        <p:spPr bwMode="auto">
          <a:xfrm>
            <a:off x="2812553" y="2511426"/>
            <a:ext cx="4000500" cy="35401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63500" dist="22860" dir="5400000" algn="tl" rotWithShape="0">
              <a:prstClr val="black">
                <a:alpha val="35000"/>
              </a:prst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2" name="Rektangel 31"/>
          <p:cNvSpPr>
            <a:spLocks noChangeArrowheads="1"/>
          </p:cNvSpPr>
          <p:nvPr/>
        </p:nvSpPr>
        <p:spPr bwMode="auto">
          <a:xfrm>
            <a:off x="2819400" y="5069960"/>
            <a:ext cx="4000500" cy="354013"/>
          </a:xfrm>
          <a:prstGeom prst="rect">
            <a:avLst/>
          </a:prstGeom>
          <a:solidFill>
            <a:srgbClr val="FDB813"/>
          </a:soli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3" name="Rektangel 32"/>
          <p:cNvSpPr>
            <a:spLocks noChangeArrowheads="1"/>
          </p:cNvSpPr>
          <p:nvPr/>
        </p:nvSpPr>
        <p:spPr bwMode="auto">
          <a:xfrm>
            <a:off x="2819400" y="3357856"/>
            <a:ext cx="4000500" cy="35242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outerShdw blurRad="63500" dist="22860" dir="54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 defTabSz="4572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da-DK" noProof="1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4" name="Rektangel 33"/>
          <p:cNvSpPr>
            <a:spLocks noChangeArrowheads="1"/>
          </p:cNvSpPr>
          <p:nvPr/>
        </p:nvSpPr>
        <p:spPr bwMode="auto">
          <a:xfrm>
            <a:off x="2832120" y="3786835"/>
            <a:ext cx="4000500" cy="35242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5" name="Rektangel 34"/>
          <p:cNvSpPr>
            <a:spLocks noChangeArrowheads="1"/>
          </p:cNvSpPr>
          <p:nvPr/>
        </p:nvSpPr>
        <p:spPr bwMode="auto">
          <a:xfrm>
            <a:off x="2812553" y="2920838"/>
            <a:ext cx="4000500" cy="35242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63500" dist="381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6" name="Rektangel 35"/>
          <p:cNvSpPr>
            <a:spLocks noChangeArrowheads="1"/>
          </p:cNvSpPr>
          <p:nvPr/>
        </p:nvSpPr>
        <p:spPr bwMode="auto">
          <a:xfrm>
            <a:off x="2829968" y="4215002"/>
            <a:ext cx="4000500" cy="35242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7" name="Rektangel 36"/>
          <p:cNvSpPr>
            <a:spLocks noChangeArrowheads="1"/>
          </p:cNvSpPr>
          <p:nvPr/>
        </p:nvSpPr>
        <p:spPr bwMode="auto">
          <a:xfrm>
            <a:off x="2819400" y="4642481"/>
            <a:ext cx="4000500" cy="35242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22540" name="Tekstboks 44"/>
          <p:cNvSpPr txBox="1">
            <a:spLocks noChangeArrowheads="1"/>
          </p:cNvSpPr>
          <p:nvPr/>
        </p:nvSpPr>
        <p:spPr bwMode="auto">
          <a:xfrm>
            <a:off x="2819400" y="2540000"/>
            <a:ext cx="40005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Meet </a:t>
            </a:r>
            <a:r>
              <a:rPr lang="en-US" sz="11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the FVI </a:t>
            </a: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Team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1" name="Tekstboks 45"/>
          <p:cNvSpPr txBox="1">
            <a:spLocks noChangeArrowheads="1"/>
          </p:cNvSpPr>
          <p:nvPr/>
        </p:nvSpPr>
        <p:spPr bwMode="auto">
          <a:xfrm>
            <a:off x="2819400" y="5118100"/>
            <a:ext cx="40005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Applying for </a:t>
            </a:r>
            <a:r>
              <a:rPr lang="en-US" sz="11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work and certifications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2" name="Tekstboks 46"/>
          <p:cNvSpPr txBox="1">
            <a:spLocks noChangeArrowheads="1"/>
          </p:cNvSpPr>
          <p:nvPr/>
        </p:nvSpPr>
        <p:spPr bwMode="auto">
          <a:xfrm>
            <a:off x="2819400" y="3398839"/>
            <a:ext cx="3965575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ea typeface="ＭＳ Ｐゴシック" charset="-128"/>
              </a:rPr>
              <a:t>Program Overview</a:t>
            </a:r>
            <a:endParaRPr lang="da-DK" sz="1100" dirty="0">
              <a:solidFill>
                <a:schemeClr val="bg2">
                  <a:lumMod val="10000"/>
                </a:schemeClr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3" name="Tekstboks 47"/>
          <p:cNvSpPr txBox="1">
            <a:spLocks noChangeArrowheads="1"/>
          </p:cNvSpPr>
          <p:nvPr/>
        </p:nvSpPr>
        <p:spPr bwMode="auto">
          <a:xfrm>
            <a:off x="2819400" y="4259264"/>
            <a:ext cx="40005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Prep Hour Expectations</a:t>
            </a:r>
          </a:p>
        </p:txBody>
      </p:sp>
      <p:sp>
        <p:nvSpPr>
          <p:cNvPr id="22544" name="Tekstboks 48"/>
          <p:cNvSpPr txBox="1">
            <a:spLocks noChangeArrowheads="1"/>
          </p:cNvSpPr>
          <p:nvPr/>
        </p:nvSpPr>
        <p:spPr bwMode="auto">
          <a:xfrm>
            <a:off x="2819400" y="2970214"/>
            <a:ext cx="40005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ea typeface="ＭＳ Ｐゴシック" charset="-128"/>
              </a:rPr>
              <a:t>What Are Your Goals</a:t>
            </a:r>
            <a:endParaRPr lang="da-DK" sz="1100" dirty="0">
              <a:solidFill>
                <a:schemeClr val="bg2">
                  <a:lumMod val="10000"/>
                </a:schemeClr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5" name="Tekstboks 49"/>
          <p:cNvSpPr txBox="1">
            <a:spLocks noChangeArrowheads="1"/>
          </p:cNvSpPr>
          <p:nvPr/>
        </p:nvSpPr>
        <p:spPr bwMode="auto">
          <a:xfrm>
            <a:off x="2819400" y="3829050"/>
            <a:ext cx="40005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Classroom Expectations / Standards of Conduct 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6" name="Tekstboks 50"/>
          <p:cNvSpPr txBox="1">
            <a:spLocks noChangeArrowheads="1"/>
          </p:cNvSpPr>
          <p:nvPr/>
        </p:nvSpPr>
        <p:spPr bwMode="auto">
          <a:xfrm>
            <a:off x="2819400" y="4687889"/>
            <a:ext cx="40005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Substance Abuse / Drug Screening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22548" name="Gruppe 68"/>
          <p:cNvGrpSpPr>
            <a:grpSpLocks/>
          </p:cNvGrpSpPr>
          <p:nvPr/>
        </p:nvGrpSpPr>
        <p:grpSpPr bwMode="auto">
          <a:xfrm>
            <a:off x="2400300" y="2511426"/>
            <a:ext cx="344488" cy="2906713"/>
            <a:chOff x="876300" y="2511425"/>
            <a:chExt cx="344488" cy="2906713"/>
          </a:xfrm>
          <a:solidFill>
            <a:srgbClr val="00355F"/>
          </a:solidFill>
        </p:grpSpPr>
        <p:grpSp>
          <p:nvGrpSpPr>
            <p:cNvPr id="3" name="Gruppe 51"/>
            <p:cNvGrpSpPr/>
            <p:nvPr/>
          </p:nvGrpSpPr>
          <p:grpSpPr>
            <a:xfrm>
              <a:off x="876300" y="2511425"/>
              <a:ext cx="344488" cy="2906713"/>
              <a:chOff x="876300" y="2511425"/>
              <a:chExt cx="344488" cy="2906713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Rektangel 9"/>
              <p:cNvSpPr>
                <a:spLocks noChangeArrowheads="1"/>
              </p:cNvSpPr>
              <p:nvPr/>
            </p:nvSpPr>
            <p:spPr bwMode="auto">
              <a:xfrm>
                <a:off x="876300" y="2936875"/>
                <a:ext cx="344488" cy="344488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 defTabSz="457200" fontAlgn="base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  <a:defRPr/>
                </a:pPr>
                <a:endParaRPr lang="da-DK" noProof="1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4" name="Gruppe 50"/>
              <p:cNvGrpSpPr/>
              <p:nvPr/>
            </p:nvGrpSpPr>
            <p:grpSpPr>
              <a:xfrm>
                <a:off x="876300" y="2511425"/>
                <a:ext cx="344488" cy="2906713"/>
                <a:chOff x="876300" y="2511425"/>
                <a:chExt cx="344488" cy="2906713"/>
              </a:xfrm>
              <a:grpFill/>
            </p:grpSpPr>
            <p:sp>
              <p:nvSpPr>
                <p:cNvPr id="21" name="Rektangel 20"/>
                <p:cNvSpPr>
                  <a:spLocks noChangeArrowheads="1"/>
                </p:cNvSpPr>
                <p:nvPr/>
              </p:nvSpPr>
              <p:spPr bwMode="auto">
                <a:xfrm>
                  <a:off x="876300" y="4221163"/>
                  <a:ext cx="344488" cy="34290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indent="-342900"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buFont typeface="+mj-lt"/>
                    <a:buAutoNum type="arabicPeriod"/>
                    <a:defRPr/>
                  </a:pPr>
                  <a:endParaRPr lang="da-DK" noProof="1">
                    <a:solidFill>
                      <a:srgbClr val="FFFFFF"/>
                    </a:solidFill>
                    <a:latin typeface="Arial" pitchFamily="34" charset="0"/>
                  </a:endParaRPr>
                </a:p>
              </p:txBody>
            </p:sp>
            <p:grpSp>
              <p:nvGrpSpPr>
                <p:cNvPr id="5" name="Gruppe 49"/>
                <p:cNvGrpSpPr/>
                <p:nvPr/>
              </p:nvGrpSpPr>
              <p:grpSpPr>
                <a:xfrm>
                  <a:off x="876300" y="2511425"/>
                  <a:ext cx="344488" cy="2906713"/>
                  <a:chOff x="876300" y="2511425"/>
                  <a:chExt cx="344488" cy="2906713"/>
                </a:xfrm>
                <a:grpFill/>
              </p:grpSpPr>
              <p:sp>
                <p:nvSpPr>
                  <p:cNvPr id="8" name="Rektangel 7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2511425"/>
                    <a:ext cx="344488" cy="342900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2" name="Rektangel 11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3363913"/>
                    <a:ext cx="344488" cy="34448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4" name="Rektangel 13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3790950"/>
                    <a:ext cx="344488" cy="34766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24" name="Rektangel 23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4646613"/>
                    <a:ext cx="344488" cy="34448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27" name="Rektangel 26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5073650"/>
                    <a:ext cx="344488" cy="344488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55" name="Tekstboks 54"/>
            <p:cNvSpPr txBox="1">
              <a:spLocks noChangeArrowheads="1"/>
            </p:cNvSpPr>
            <p:nvPr/>
          </p:nvSpPr>
          <p:spPr bwMode="auto">
            <a:xfrm>
              <a:off x="890588" y="2547938"/>
              <a:ext cx="322262" cy="2746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1</a:t>
              </a:r>
            </a:p>
          </p:txBody>
        </p:sp>
        <p:sp>
          <p:nvSpPr>
            <p:cNvPr id="59" name="Tekstboks 58"/>
            <p:cNvSpPr txBox="1">
              <a:spLocks noChangeArrowheads="1"/>
            </p:cNvSpPr>
            <p:nvPr/>
          </p:nvSpPr>
          <p:spPr bwMode="auto">
            <a:xfrm>
              <a:off x="890588" y="2986088"/>
              <a:ext cx="322262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2</a:t>
              </a:r>
            </a:p>
          </p:txBody>
        </p:sp>
        <p:sp>
          <p:nvSpPr>
            <p:cNvPr id="60" name="Tekstboks 59"/>
            <p:cNvSpPr txBox="1">
              <a:spLocks noChangeArrowheads="1"/>
            </p:cNvSpPr>
            <p:nvPr/>
          </p:nvSpPr>
          <p:spPr bwMode="auto">
            <a:xfrm>
              <a:off x="890588" y="3400425"/>
              <a:ext cx="322262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3</a:t>
              </a:r>
            </a:p>
          </p:txBody>
        </p:sp>
        <p:sp>
          <p:nvSpPr>
            <p:cNvPr id="62" name="Tekstboks 61"/>
            <p:cNvSpPr txBox="1">
              <a:spLocks noChangeArrowheads="1"/>
            </p:cNvSpPr>
            <p:nvPr/>
          </p:nvSpPr>
          <p:spPr bwMode="auto">
            <a:xfrm>
              <a:off x="890588" y="3822700"/>
              <a:ext cx="322262" cy="2794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4</a:t>
              </a:r>
            </a:p>
          </p:txBody>
        </p:sp>
        <p:sp>
          <p:nvSpPr>
            <p:cNvPr id="64" name="Tekstboks 63"/>
            <p:cNvSpPr txBox="1">
              <a:spLocks noChangeArrowheads="1"/>
            </p:cNvSpPr>
            <p:nvPr/>
          </p:nvSpPr>
          <p:spPr bwMode="auto">
            <a:xfrm>
              <a:off x="890588" y="4238625"/>
              <a:ext cx="322262" cy="274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dirty="0">
                  <a:solidFill>
                    <a:prstClr val="white"/>
                  </a:solidFill>
                  <a:latin typeface="Arial" pitchFamily="34" charset="0"/>
                  <a:ea typeface="ＭＳ Ｐゴシック" pitchFamily="-97" charset="-128"/>
                </a:rPr>
                <a:t>5</a:t>
              </a:r>
            </a:p>
          </p:txBody>
        </p:sp>
        <p:sp>
          <p:nvSpPr>
            <p:cNvPr id="66" name="Tekstboks 65"/>
            <p:cNvSpPr txBox="1">
              <a:spLocks noChangeArrowheads="1"/>
            </p:cNvSpPr>
            <p:nvPr/>
          </p:nvSpPr>
          <p:spPr bwMode="auto">
            <a:xfrm>
              <a:off x="890588" y="4683125"/>
              <a:ext cx="322262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dirty="0">
                  <a:solidFill>
                    <a:prstClr val="white"/>
                  </a:solidFill>
                  <a:latin typeface="Arial" pitchFamily="34" charset="0"/>
                  <a:ea typeface="ＭＳ Ｐゴシック" pitchFamily="-97" charset="-128"/>
                </a:rPr>
                <a:t>6</a:t>
              </a:r>
            </a:p>
          </p:txBody>
        </p:sp>
        <p:sp>
          <p:nvSpPr>
            <p:cNvPr id="68" name="Tekstboks 67"/>
            <p:cNvSpPr txBox="1">
              <a:spLocks noChangeArrowheads="1"/>
            </p:cNvSpPr>
            <p:nvPr/>
          </p:nvSpPr>
          <p:spPr bwMode="auto">
            <a:xfrm>
              <a:off x="890588" y="5103813"/>
              <a:ext cx="322262" cy="2778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dirty="0">
                  <a:solidFill>
                    <a:prstClr val="white"/>
                  </a:solidFill>
                  <a:latin typeface="Arial" pitchFamily="34" charset="0"/>
                  <a:ea typeface="ＭＳ Ｐゴシック" pitchFamily="-97" charset="-128"/>
                </a:rPr>
                <a:t>7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36436" y="2434379"/>
            <a:ext cx="518205" cy="4999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2882" y="2852887"/>
            <a:ext cx="518205" cy="499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4944" y="3280448"/>
            <a:ext cx="518205" cy="4999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4943" y="3714746"/>
            <a:ext cx="518205" cy="4999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2223" y="4121299"/>
            <a:ext cx="518205" cy="4999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12222" y="4569547"/>
            <a:ext cx="518205" cy="4999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359" y="401805"/>
            <a:ext cx="2421331" cy="998525"/>
          </a:xfrm>
          <a:prstGeom prst="rect">
            <a:avLst/>
          </a:prstGeom>
        </p:spPr>
      </p:pic>
      <p:pic>
        <p:nvPicPr>
          <p:cNvPr id="1026" name="Picture 2" descr="comptia network+ certified www comptia com comptia network+ certified ..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146" y="4142587"/>
            <a:ext cx="1520509" cy="93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6921" y="2670969"/>
            <a:ext cx="1935895" cy="831705"/>
          </a:xfrm>
          <a:prstGeom prst="rect">
            <a:avLst/>
          </a:prstGeom>
        </p:spPr>
      </p:pic>
      <p:pic>
        <p:nvPicPr>
          <p:cNvPr id="1028" name="Picture 4" descr="http://www.measureup.com/Assets/ProductImages/Microsoft-70-41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097" y="3893345"/>
            <a:ext cx="1341438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56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4754"/>
            <a:ext cx="12192000" cy="6858000"/>
          </a:xfrm>
          <a:prstGeom prst="rect">
            <a:avLst/>
          </a:prstGeom>
        </p:spPr>
      </p:pic>
      <p:sp>
        <p:nvSpPr>
          <p:cNvPr id="8" name="Rektangel 7"/>
          <p:cNvSpPr/>
          <p:nvPr/>
        </p:nvSpPr>
        <p:spPr>
          <a:xfrm>
            <a:off x="1071561" y="1692135"/>
            <a:ext cx="10058400" cy="3732212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8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71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dirty="0">
              <a:solidFill>
                <a:prstClr val="white"/>
              </a:solidFill>
              <a:latin typeface="Arial" pitchFamily="34" charset="0"/>
            </a:endParaRPr>
          </a:p>
        </p:txBody>
      </p:sp>
      <p:sp>
        <p:nvSpPr>
          <p:cNvPr id="23557" name="Rectangle 4"/>
          <p:cNvSpPr>
            <a:spLocks noChangeArrowheads="1"/>
          </p:cNvSpPr>
          <p:nvPr/>
        </p:nvSpPr>
        <p:spPr bwMode="gray">
          <a:xfrm>
            <a:off x="195156" y="6177290"/>
            <a:ext cx="2048086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chemeClr val="accent1">
                    <a:lumMod val="10000"/>
                  </a:schemeClr>
                </a:solidFill>
                <a:latin typeface="Arial" charset="0"/>
                <a:ea typeface="ＭＳ Ｐゴシック" charset="-128"/>
              </a:rPr>
              <a:t>Helping Student Achieve Success</a:t>
            </a:r>
            <a:endParaRPr lang="en-US" sz="1200" b="1" dirty="0">
              <a:solidFill>
                <a:schemeClr val="accent1">
                  <a:lumMod val="10000"/>
                </a:schemeClr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3559" name="Tekstboks 9"/>
          <p:cNvSpPr txBox="1">
            <a:spLocks noChangeArrowheads="1"/>
          </p:cNvSpPr>
          <p:nvPr/>
        </p:nvSpPr>
        <p:spPr bwMode="auto">
          <a:xfrm>
            <a:off x="1219199" y="1874839"/>
            <a:ext cx="9639301" cy="300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Only the IT Cloud and Security program has certifications</a:t>
            </a:r>
          </a:p>
          <a:p>
            <a:pPr marL="1257300" lvl="2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Network+ and Security+ are absolutely essential to student success</a:t>
            </a:r>
          </a:p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The qualifications for the Web development program are conveyed in the student portfolio</a:t>
            </a:r>
          </a:p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Entry into the field is </a:t>
            </a:r>
            <a:r>
              <a:rPr lang="en-US" b="1" i="1" u="sng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assessment-based</a:t>
            </a:r>
            <a:r>
              <a:rPr lang="en-US" b="1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. Companies will give you tests and if you </a:t>
            </a:r>
            <a:r>
              <a:rPr lang="en-US" b="1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cannot pass </a:t>
            </a:r>
            <a:r>
              <a:rPr lang="en-US" b="1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you will </a:t>
            </a:r>
            <a:r>
              <a:rPr lang="en-US" b="1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not get hired.</a:t>
            </a:r>
            <a:endParaRPr lang="en-US" b="1" dirty="0" smtClean="0">
              <a:solidFill>
                <a:srgbClr val="00355F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00355F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p:sp>
        <p:nvSpPr>
          <p:cNvPr id="14343" name="Rectangle 4"/>
          <p:cNvSpPr>
            <a:spLocks noChangeArrowheads="1"/>
          </p:cNvSpPr>
          <p:nvPr/>
        </p:nvSpPr>
        <p:spPr bwMode="gray">
          <a:xfrm>
            <a:off x="1533524" y="1412876"/>
            <a:ext cx="9134475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6E6E6">
                  <a:lumMod val="25000"/>
                </a:srgbClr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23561" name="Rectangle 5"/>
          <p:cNvSpPr txBox="1">
            <a:spLocks noChangeArrowheads="1"/>
          </p:cNvSpPr>
          <p:nvPr/>
        </p:nvSpPr>
        <p:spPr bwMode="gray">
          <a:xfrm>
            <a:off x="1533524" y="836614"/>
            <a:ext cx="91344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00355F"/>
                </a:solidFill>
                <a:latin typeface="Georgia" panose="02040502050405020303" pitchFamily="18" charset="0"/>
                <a:ea typeface="ＭＳ Ｐゴシック" charset="-128"/>
              </a:rPr>
              <a:t>Applying for work and certifications</a:t>
            </a:r>
          </a:p>
        </p:txBody>
      </p:sp>
    </p:spTree>
    <p:extLst>
      <p:ext uri="{BB962C8B-B14F-4D97-AF65-F5344CB8AC3E}">
        <p14:creationId xmlns:p14="http://schemas.microsoft.com/office/powerpoint/2010/main" val="293606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/>
          <p:cNvSpPr txBox="1">
            <a:spLocks noChangeArrowheads="1"/>
          </p:cNvSpPr>
          <p:nvPr/>
        </p:nvSpPr>
        <p:spPr bwMode="gray">
          <a:xfrm>
            <a:off x="1338262" y="611189"/>
            <a:ext cx="91440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b="1" dirty="0" smtClean="0">
                <a:solidFill>
                  <a:schemeClr val="tx2"/>
                </a:solidFill>
                <a:latin typeface="Arial" charset="0"/>
                <a:ea typeface="ＭＳ Ｐゴシック" charset="-128"/>
                <a:cs typeface="Arial" charset="0"/>
              </a:rPr>
              <a:t>Your Journey Starts Now!</a:t>
            </a:r>
            <a:endParaRPr lang="en-US" sz="5400" b="1" dirty="0">
              <a:solidFill>
                <a:schemeClr val="tx2"/>
              </a:solidFill>
              <a:latin typeface="Arial" charset="0"/>
              <a:ea typeface="ＭＳ Ｐゴシック" charset="-128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13" y="1468441"/>
            <a:ext cx="7480299" cy="5078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068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ktangel 40"/>
          <p:cNvSpPr>
            <a:spLocks noChangeArrowheads="1"/>
          </p:cNvSpPr>
          <p:nvPr/>
        </p:nvSpPr>
        <p:spPr bwMode="auto">
          <a:xfrm>
            <a:off x="6872307" y="2511426"/>
            <a:ext cx="3921383" cy="2924174"/>
          </a:xfrm>
          <a:prstGeom prst="rect">
            <a:avLst/>
          </a:prstGeom>
          <a:solidFill>
            <a:srgbClr val="00355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indent="-342900" algn="ctr">
              <a:buFont typeface="+mj-lt"/>
              <a:buAutoNum type="arabicPeriod"/>
              <a:defRPr/>
            </a:pPr>
            <a:endParaRPr lang="da-DK" kern="0" noProof="1">
              <a:solidFill>
                <a:sysClr val="window" lastClr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22530" name="Rectangle 4"/>
          <p:cNvSpPr>
            <a:spLocks noChangeArrowheads="1"/>
          </p:cNvSpPr>
          <p:nvPr/>
        </p:nvSpPr>
        <p:spPr bwMode="gray">
          <a:xfrm>
            <a:off x="2398714" y="1400330"/>
            <a:ext cx="485298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171717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New Student Orientation</a:t>
            </a:r>
            <a:endParaRPr lang="en-US" sz="2000" dirty="0">
              <a:solidFill>
                <a:srgbClr val="171717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17171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31" name="Rectangle 5"/>
          <p:cNvSpPr txBox="1">
            <a:spLocks noChangeArrowheads="1"/>
          </p:cNvSpPr>
          <p:nvPr/>
        </p:nvSpPr>
        <p:spPr bwMode="gray">
          <a:xfrm>
            <a:off x="2398713" y="779464"/>
            <a:ext cx="267335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000" b="1" dirty="0">
                <a:solidFill>
                  <a:srgbClr val="171717"/>
                </a:solidFill>
                <a:latin typeface="Georgia" panose="02040502050405020303" pitchFamily="18" charset="0"/>
                <a:ea typeface="ＭＳ Ｐゴシック" charset="-128"/>
              </a:rPr>
              <a:t>Agenda</a:t>
            </a:r>
          </a:p>
        </p:txBody>
      </p:sp>
      <p:sp>
        <p:nvSpPr>
          <p:cNvPr id="31" name="Rektangel 30"/>
          <p:cNvSpPr>
            <a:spLocks noChangeArrowheads="1"/>
          </p:cNvSpPr>
          <p:nvPr/>
        </p:nvSpPr>
        <p:spPr bwMode="auto">
          <a:xfrm>
            <a:off x="2812553" y="2511426"/>
            <a:ext cx="4000500" cy="354012"/>
          </a:xfrm>
          <a:prstGeom prst="rect">
            <a:avLst/>
          </a:prstGeom>
          <a:solidFill>
            <a:srgbClr val="FDB813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2" name="Rektangel 31"/>
          <p:cNvSpPr>
            <a:spLocks noChangeArrowheads="1"/>
          </p:cNvSpPr>
          <p:nvPr/>
        </p:nvSpPr>
        <p:spPr bwMode="auto">
          <a:xfrm>
            <a:off x="2819400" y="5069960"/>
            <a:ext cx="4000500" cy="354013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tx1"/>
              </a:gs>
            </a:gsLst>
            <a:lin ang="16200000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3" name="Rektangel 32"/>
          <p:cNvSpPr>
            <a:spLocks noChangeArrowheads="1"/>
          </p:cNvSpPr>
          <p:nvPr/>
        </p:nvSpPr>
        <p:spPr bwMode="auto">
          <a:xfrm>
            <a:off x="2819400" y="3357856"/>
            <a:ext cx="4000500" cy="35242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1"/>
              </a:gs>
            </a:gsLst>
            <a:lin ang="16200000" scaled="0"/>
          </a:gradFill>
          <a:ln>
            <a:noFill/>
          </a:ln>
          <a:effectLst>
            <a:outerShdw blurRad="63500" dist="22860" dir="54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 defTabSz="4572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da-DK" noProof="1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4" name="Rektangel 33"/>
          <p:cNvSpPr>
            <a:spLocks noChangeArrowheads="1"/>
          </p:cNvSpPr>
          <p:nvPr/>
        </p:nvSpPr>
        <p:spPr bwMode="auto">
          <a:xfrm>
            <a:off x="2832120" y="3786835"/>
            <a:ext cx="4000500" cy="35242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tx1"/>
              </a:gs>
            </a:gsLst>
            <a:lin ang="16200000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5" name="Rektangel 34"/>
          <p:cNvSpPr>
            <a:spLocks noChangeArrowheads="1"/>
          </p:cNvSpPr>
          <p:nvPr/>
        </p:nvSpPr>
        <p:spPr bwMode="auto">
          <a:xfrm>
            <a:off x="2812553" y="2920838"/>
            <a:ext cx="4000500" cy="35242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tx1"/>
              </a:gs>
            </a:gsLst>
            <a:lin ang="16200000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6" name="Rektangel 35"/>
          <p:cNvSpPr>
            <a:spLocks noChangeArrowheads="1"/>
          </p:cNvSpPr>
          <p:nvPr/>
        </p:nvSpPr>
        <p:spPr bwMode="auto">
          <a:xfrm>
            <a:off x="2829968" y="4215002"/>
            <a:ext cx="4000500" cy="35242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tx1"/>
              </a:gs>
            </a:gsLst>
            <a:lin ang="16200000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7" name="Rektangel 36"/>
          <p:cNvSpPr>
            <a:spLocks noChangeArrowheads="1"/>
          </p:cNvSpPr>
          <p:nvPr/>
        </p:nvSpPr>
        <p:spPr bwMode="auto">
          <a:xfrm>
            <a:off x="2819400" y="4642481"/>
            <a:ext cx="4000500" cy="35242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tx1"/>
              </a:gs>
            </a:gsLst>
            <a:lin ang="16200000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22540" name="Tekstboks 44"/>
          <p:cNvSpPr txBox="1">
            <a:spLocks noChangeArrowheads="1"/>
          </p:cNvSpPr>
          <p:nvPr/>
        </p:nvSpPr>
        <p:spPr bwMode="auto">
          <a:xfrm>
            <a:off x="2819400" y="2540000"/>
            <a:ext cx="40005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Meet </a:t>
            </a:r>
            <a:r>
              <a:rPr lang="en-US" sz="1100" dirty="0" smtClean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the FVI </a:t>
            </a:r>
            <a:r>
              <a:rPr lang="en-US" sz="11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Team</a:t>
            </a:r>
            <a:endParaRPr lang="da-DK" sz="1100" dirty="0">
              <a:solidFill>
                <a:schemeClr val="bg1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1" name="Tekstboks 45"/>
          <p:cNvSpPr txBox="1">
            <a:spLocks noChangeArrowheads="1"/>
          </p:cNvSpPr>
          <p:nvPr/>
        </p:nvSpPr>
        <p:spPr bwMode="auto">
          <a:xfrm>
            <a:off x="2819400" y="5118100"/>
            <a:ext cx="40005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Applying for work and certifications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2" name="Tekstboks 46"/>
          <p:cNvSpPr txBox="1">
            <a:spLocks noChangeArrowheads="1"/>
          </p:cNvSpPr>
          <p:nvPr/>
        </p:nvSpPr>
        <p:spPr bwMode="auto">
          <a:xfrm>
            <a:off x="2819400" y="3398839"/>
            <a:ext cx="3965575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chemeClr val="accent1">
                    <a:lumMod val="10000"/>
                  </a:schemeClr>
                </a:solidFill>
                <a:latin typeface="Arial" charset="0"/>
                <a:ea typeface="ＭＳ Ｐゴシック" charset="-128"/>
              </a:rPr>
              <a:t>Program Overview</a:t>
            </a:r>
            <a:endParaRPr lang="da-DK" sz="1100" dirty="0">
              <a:solidFill>
                <a:schemeClr val="accent1">
                  <a:lumMod val="10000"/>
                </a:schemeClr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3" name="Tekstboks 47"/>
          <p:cNvSpPr txBox="1">
            <a:spLocks noChangeArrowheads="1"/>
          </p:cNvSpPr>
          <p:nvPr/>
        </p:nvSpPr>
        <p:spPr bwMode="auto">
          <a:xfrm>
            <a:off x="2819400" y="4259264"/>
            <a:ext cx="40005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Prep Hour Expectations</a:t>
            </a:r>
          </a:p>
        </p:txBody>
      </p:sp>
      <p:sp>
        <p:nvSpPr>
          <p:cNvPr id="22544" name="Tekstboks 48"/>
          <p:cNvSpPr txBox="1">
            <a:spLocks noChangeArrowheads="1"/>
          </p:cNvSpPr>
          <p:nvPr/>
        </p:nvSpPr>
        <p:spPr bwMode="auto">
          <a:xfrm>
            <a:off x="2819400" y="2970214"/>
            <a:ext cx="40005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What Are Your Goals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5" name="Tekstboks 49"/>
          <p:cNvSpPr txBox="1">
            <a:spLocks noChangeArrowheads="1"/>
          </p:cNvSpPr>
          <p:nvPr/>
        </p:nvSpPr>
        <p:spPr bwMode="auto">
          <a:xfrm>
            <a:off x="2819400" y="3829050"/>
            <a:ext cx="40005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Classroom Expectations / Standards of Conduct </a:t>
            </a:r>
          </a:p>
        </p:txBody>
      </p:sp>
      <p:sp>
        <p:nvSpPr>
          <p:cNvPr id="22546" name="Tekstboks 50"/>
          <p:cNvSpPr txBox="1">
            <a:spLocks noChangeArrowheads="1"/>
          </p:cNvSpPr>
          <p:nvPr/>
        </p:nvSpPr>
        <p:spPr bwMode="auto">
          <a:xfrm>
            <a:off x="2819400" y="4687889"/>
            <a:ext cx="40005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Substance Abuse / Drug Screening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22548" name="Gruppe 68"/>
          <p:cNvGrpSpPr>
            <a:grpSpLocks/>
          </p:cNvGrpSpPr>
          <p:nvPr/>
        </p:nvGrpSpPr>
        <p:grpSpPr bwMode="auto">
          <a:xfrm>
            <a:off x="2400300" y="2511426"/>
            <a:ext cx="344488" cy="2906713"/>
            <a:chOff x="876300" y="2511425"/>
            <a:chExt cx="344488" cy="2906713"/>
          </a:xfrm>
          <a:solidFill>
            <a:srgbClr val="00355F"/>
          </a:solidFill>
        </p:grpSpPr>
        <p:grpSp>
          <p:nvGrpSpPr>
            <p:cNvPr id="3" name="Gruppe 51"/>
            <p:cNvGrpSpPr/>
            <p:nvPr/>
          </p:nvGrpSpPr>
          <p:grpSpPr>
            <a:xfrm>
              <a:off x="876300" y="2511425"/>
              <a:ext cx="344488" cy="2906713"/>
              <a:chOff x="876300" y="2511425"/>
              <a:chExt cx="344488" cy="2906713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Rektangel 9"/>
              <p:cNvSpPr>
                <a:spLocks noChangeArrowheads="1"/>
              </p:cNvSpPr>
              <p:nvPr/>
            </p:nvSpPr>
            <p:spPr bwMode="auto">
              <a:xfrm>
                <a:off x="876300" y="2936875"/>
                <a:ext cx="344488" cy="344488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 defTabSz="457200" fontAlgn="base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  <a:defRPr/>
                </a:pPr>
                <a:endParaRPr lang="da-DK" noProof="1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4" name="Gruppe 50"/>
              <p:cNvGrpSpPr/>
              <p:nvPr/>
            </p:nvGrpSpPr>
            <p:grpSpPr>
              <a:xfrm>
                <a:off x="876300" y="2511425"/>
                <a:ext cx="344488" cy="2906713"/>
                <a:chOff x="876300" y="2511425"/>
                <a:chExt cx="344488" cy="2906713"/>
              </a:xfrm>
              <a:grpFill/>
            </p:grpSpPr>
            <p:sp>
              <p:nvSpPr>
                <p:cNvPr id="21" name="Rektangel 20"/>
                <p:cNvSpPr>
                  <a:spLocks noChangeArrowheads="1"/>
                </p:cNvSpPr>
                <p:nvPr/>
              </p:nvSpPr>
              <p:spPr bwMode="auto">
                <a:xfrm>
                  <a:off x="876300" y="4221163"/>
                  <a:ext cx="344488" cy="34290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indent="-342900"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buFont typeface="+mj-lt"/>
                    <a:buAutoNum type="arabicPeriod"/>
                    <a:defRPr/>
                  </a:pPr>
                  <a:endParaRPr lang="da-DK" noProof="1">
                    <a:solidFill>
                      <a:srgbClr val="FFFFFF"/>
                    </a:solidFill>
                    <a:latin typeface="Arial" pitchFamily="34" charset="0"/>
                  </a:endParaRPr>
                </a:p>
              </p:txBody>
            </p:sp>
            <p:grpSp>
              <p:nvGrpSpPr>
                <p:cNvPr id="5" name="Gruppe 49"/>
                <p:cNvGrpSpPr/>
                <p:nvPr/>
              </p:nvGrpSpPr>
              <p:grpSpPr>
                <a:xfrm>
                  <a:off x="876300" y="2511425"/>
                  <a:ext cx="344488" cy="2906713"/>
                  <a:chOff x="876300" y="2511425"/>
                  <a:chExt cx="344488" cy="2906713"/>
                </a:xfrm>
                <a:grpFill/>
              </p:grpSpPr>
              <p:sp>
                <p:nvSpPr>
                  <p:cNvPr id="8" name="Rektangel 7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2511425"/>
                    <a:ext cx="344488" cy="342900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2" name="Rektangel 11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3363913"/>
                    <a:ext cx="344488" cy="34448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4" name="Rektangel 13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3790950"/>
                    <a:ext cx="344488" cy="34766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24" name="Rektangel 23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4646613"/>
                    <a:ext cx="344488" cy="34448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27" name="Rektangel 26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5073650"/>
                    <a:ext cx="344488" cy="344488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55" name="Tekstboks 54"/>
            <p:cNvSpPr txBox="1">
              <a:spLocks noChangeArrowheads="1"/>
            </p:cNvSpPr>
            <p:nvPr/>
          </p:nvSpPr>
          <p:spPr bwMode="auto">
            <a:xfrm>
              <a:off x="890588" y="2547938"/>
              <a:ext cx="322262" cy="2746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1</a:t>
              </a:r>
            </a:p>
          </p:txBody>
        </p:sp>
        <p:sp>
          <p:nvSpPr>
            <p:cNvPr id="59" name="Tekstboks 58"/>
            <p:cNvSpPr txBox="1">
              <a:spLocks noChangeArrowheads="1"/>
            </p:cNvSpPr>
            <p:nvPr/>
          </p:nvSpPr>
          <p:spPr bwMode="auto">
            <a:xfrm>
              <a:off x="890588" y="2986088"/>
              <a:ext cx="322262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2</a:t>
              </a:r>
            </a:p>
          </p:txBody>
        </p:sp>
        <p:sp>
          <p:nvSpPr>
            <p:cNvPr id="60" name="Tekstboks 59"/>
            <p:cNvSpPr txBox="1">
              <a:spLocks noChangeArrowheads="1"/>
            </p:cNvSpPr>
            <p:nvPr/>
          </p:nvSpPr>
          <p:spPr bwMode="auto">
            <a:xfrm>
              <a:off x="890588" y="3400425"/>
              <a:ext cx="322262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3</a:t>
              </a:r>
            </a:p>
          </p:txBody>
        </p:sp>
        <p:sp>
          <p:nvSpPr>
            <p:cNvPr id="62" name="Tekstboks 61"/>
            <p:cNvSpPr txBox="1">
              <a:spLocks noChangeArrowheads="1"/>
            </p:cNvSpPr>
            <p:nvPr/>
          </p:nvSpPr>
          <p:spPr bwMode="auto">
            <a:xfrm>
              <a:off x="890588" y="3822700"/>
              <a:ext cx="322262" cy="2794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4</a:t>
              </a:r>
            </a:p>
          </p:txBody>
        </p:sp>
        <p:sp>
          <p:nvSpPr>
            <p:cNvPr id="64" name="Tekstboks 63"/>
            <p:cNvSpPr txBox="1">
              <a:spLocks noChangeArrowheads="1"/>
            </p:cNvSpPr>
            <p:nvPr/>
          </p:nvSpPr>
          <p:spPr bwMode="auto">
            <a:xfrm>
              <a:off x="890588" y="4238625"/>
              <a:ext cx="322262" cy="274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dirty="0">
                  <a:solidFill>
                    <a:prstClr val="white"/>
                  </a:solidFill>
                  <a:latin typeface="Arial" pitchFamily="34" charset="0"/>
                  <a:ea typeface="ＭＳ Ｐゴシック" pitchFamily="-97" charset="-128"/>
                </a:rPr>
                <a:t>5</a:t>
              </a:r>
            </a:p>
          </p:txBody>
        </p:sp>
        <p:sp>
          <p:nvSpPr>
            <p:cNvPr id="66" name="Tekstboks 65"/>
            <p:cNvSpPr txBox="1">
              <a:spLocks noChangeArrowheads="1"/>
            </p:cNvSpPr>
            <p:nvPr/>
          </p:nvSpPr>
          <p:spPr bwMode="auto">
            <a:xfrm>
              <a:off x="890588" y="4683125"/>
              <a:ext cx="322262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dirty="0">
                  <a:solidFill>
                    <a:prstClr val="white"/>
                  </a:solidFill>
                  <a:latin typeface="Arial" pitchFamily="34" charset="0"/>
                  <a:ea typeface="ＭＳ Ｐゴシック" pitchFamily="-97" charset="-128"/>
                </a:rPr>
                <a:t>6</a:t>
              </a:r>
            </a:p>
          </p:txBody>
        </p:sp>
        <p:sp>
          <p:nvSpPr>
            <p:cNvPr id="68" name="Tekstboks 67"/>
            <p:cNvSpPr txBox="1">
              <a:spLocks noChangeArrowheads="1"/>
            </p:cNvSpPr>
            <p:nvPr/>
          </p:nvSpPr>
          <p:spPr bwMode="auto">
            <a:xfrm>
              <a:off x="890588" y="5103813"/>
              <a:ext cx="322262" cy="2778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dirty="0">
                  <a:solidFill>
                    <a:prstClr val="white"/>
                  </a:solidFill>
                  <a:latin typeface="Arial" pitchFamily="34" charset="0"/>
                  <a:ea typeface="ＭＳ Ｐゴシック" pitchFamily="-97" charset="-128"/>
                </a:rPr>
                <a:t>7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359" y="401805"/>
            <a:ext cx="2421331" cy="998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848" y="2692401"/>
            <a:ext cx="3416299" cy="256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1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016"/>
            <a:ext cx="12192000" cy="6858000"/>
          </a:xfrm>
          <a:prstGeom prst="rect">
            <a:avLst/>
          </a:prstGeom>
        </p:spPr>
      </p:pic>
      <p:sp>
        <p:nvSpPr>
          <p:cNvPr id="10" name="Rektangel 9"/>
          <p:cNvSpPr/>
          <p:nvPr/>
        </p:nvSpPr>
        <p:spPr>
          <a:xfrm>
            <a:off x="1076325" y="836614"/>
            <a:ext cx="10058400" cy="735012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8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71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dirty="0">
              <a:solidFill>
                <a:prstClr val="white"/>
              </a:solidFill>
              <a:latin typeface="Arial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076325" y="1722437"/>
            <a:ext cx="10057840" cy="4108207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8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71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dirty="0">
              <a:solidFill>
                <a:prstClr val="white"/>
              </a:solidFill>
              <a:latin typeface="Arial" pitchFamily="34" charset="0"/>
            </a:endParaRPr>
          </a:p>
        </p:txBody>
      </p:sp>
      <p:sp>
        <p:nvSpPr>
          <p:cNvPr id="23557" name="Rectangle 4"/>
          <p:cNvSpPr>
            <a:spLocks noChangeArrowheads="1"/>
          </p:cNvSpPr>
          <p:nvPr/>
        </p:nvSpPr>
        <p:spPr bwMode="gray">
          <a:xfrm>
            <a:off x="457200" y="5943600"/>
            <a:ext cx="2048086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 Helping Students Achieve  Success</a:t>
            </a:r>
            <a:endParaRPr lang="en-US" sz="1200" dirty="0">
              <a:solidFill>
                <a:schemeClr val="bg1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3559" name="Tekstboks 9"/>
          <p:cNvSpPr txBox="1">
            <a:spLocks noChangeArrowheads="1"/>
          </p:cNvSpPr>
          <p:nvPr/>
        </p:nvSpPr>
        <p:spPr bwMode="auto">
          <a:xfrm>
            <a:off x="1528762" y="2205007"/>
            <a:ext cx="9134475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a-DK" sz="2000" b="1" dirty="0" smtClean="0">
                <a:solidFill>
                  <a:srgbClr val="00355F"/>
                </a:solidFill>
                <a:latin typeface="Georgia" panose="02040502050405020303" pitchFamily="18" charset="0"/>
                <a:ea typeface="ＭＳ Ｐゴシック" charset="-128"/>
              </a:rPr>
              <a:t>Administration</a:t>
            </a:r>
            <a:endParaRPr lang="da-DK" sz="2000" b="1" dirty="0">
              <a:solidFill>
                <a:srgbClr val="00355F"/>
              </a:solidFill>
              <a:latin typeface="Georgia" panose="02040502050405020303" pitchFamily="18" charset="0"/>
              <a:ea typeface="ＭＳ Ｐゴシック" charset="-128"/>
            </a:endParaRPr>
          </a:p>
          <a:p>
            <a:pPr marL="800100" lvl="1" indent="-34290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Campus Vice President-Denyse Antunes</a:t>
            </a:r>
          </a:p>
          <a:p>
            <a:pPr marL="800100" lvl="1" indent="-34290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Faculty/ Program Director – Marta Marerro</a:t>
            </a:r>
          </a:p>
          <a:p>
            <a:pPr lvl="1" defTabSz="457200" fontAlgn="base">
              <a:spcBef>
                <a:spcPct val="0"/>
              </a:spcBef>
              <a:spcAft>
                <a:spcPct val="0"/>
              </a:spcAft>
            </a:pPr>
            <a:endParaRPr lang="en-US" sz="2000" i="1" dirty="0" smtClean="0">
              <a:solidFill>
                <a:srgbClr val="00355F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pPr marL="342900" indent="-34290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a-DK" sz="2000" b="1" dirty="0" smtClean="0">
                <a:solidFill>
                  <a:srgbClr val="00355F"/>
                </a:solidFill>
                <a:latin typeface="Georgia" panose="02040502050405020303" pitchFamily="18" charset="0"/>
                <a:ea typeface="ＭＳ Ｐゴシック" charset="-128"/>
              </a:rPr>
              <a:t>Student Support Team</a:t>
            </a:r>
            <a:endParaRPr lang="da-DK" sz="2000" dirty="0">
              <a:solidFill>
                <a:prstClr val="white"/>
              </a:solidFill>
              <a:latin typeface="Georgia" panose="02040502050405020303" pitchFamily="18" charset="0"/>
              <a:ea typeface="ＭＳ Ｐゴシック" charset="-128"/>
            </a:endParaRPr>
          </a:p>
          <a:p>
            <a:pPr marL="800100" lvl="1" indent="-34290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Director of Admissions -  Chris Kapalka</a:t>
            </a:r>
          </a:p>
          <a:p>
            <a:pPr marL="800100" lvl="1" indent="-34290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Business Office Manager – Luisa Enriquez</a:t>
            </a:r>
          </a:p>
          <a:p>
            <a:pPr marL="800100" lvl="1" indent="-34290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Financial Aid Administrator- Eliezer Tabares</a:t>
            </a:r>
          </a:p>
          <a:p>
            <a:pPr marL="800100" lvl="1" indent="-34290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Registrar- Lidia Bravo</a:t>
            </a:r>
          </a:p>
          <a:p>
            <a:pPr marL="800100" lvl="1" indent="-34290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Director of Career Services- Andrea Holguin-Reyes</a:t>
            </a:r>
            <a:endParaRPr lang="en-US" sz="2000" dirty="0" smtClean="0">
              <a:solidFill>
                <a:srgbClr val="00355F"/>
              </a:solidFill>
              <a:latin typeface="Arial" charset="0"/>
              <a:ea typeface="ＭＳ Ｐゴシック" charset="-128"/>
            </a:endParaRPr>
          </a:p>
          <a:p>
            <a:pPr lvl="1" defTabSz="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000" dirty="0" smtClean="0">
              <a:solidFill>
                <a:srgbClr val="00355F"/>
              </a:solidFill>
              <a:latin typeface="Arial" charset="0"/>
              <a:ea typeface="ＭＳ Ｐゴシック" charset="-128"/>
            </a:endParaRPr>
          </a:p>
          <a:p>
            <a:pPr lvl="1" defTabSz="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da-DK" sz="2000" b="1" dirty="0">
              <a:solidFill>
                <a:srgbClr val="0035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4343" name="Rectangle 4"/>
          <p:cNvSpPr>
            <a:spLocks noChangeArrowheads="1"/>
          </p:cNvSpPr>
          <p:nvPr/>
        </p:nvSpPr>
        <p:spPr bwMode="gray">
          <a:xfrm>
            <a:off x="1533524" y="1412876"/>
            <a:ext cx="9134475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i="1" dirty="0">
              <a:solidFill>
                <a:srgbClr val="E6E6E6">
                  <a:lumMod val="25000"/>
                </a:srgbClr>
              </a:solidFill>
              <a:latin typeface="Times New Roman" panose="02020603050405020304" pitchFamily="18" charset="0"/>
              <a:ea typeface="ＭＳ Ｐゴシック" pitchFamily="-97" charset="-128"/>
              <a:cs typeface="Times New Roman" panose="02020603050405020304" pitchFamily="18" charset="0"/>
            </a:endParaRPr>
          </a:p>
          <a:p>
            <a:pPr defTabSz="80168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6E6E6">
                  <a:lumMod val="25000"/>
                </a:srgbClr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23561" name="Rectangle 5"/>
          <p:cNvSpPr txBox="1">
            <a:spLocks noChangeArrowheads="1"/>
          </p:cNvSpPr>
          <p:nvPr/>
        </p:nvSpPr>
        <p:spPr bwMode="gray">
          <a:xfrm>
            <a:off x="1533524" y="836614"/>
            <a:ext cx="91344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000" b="1" dirty="0" smtClean="0">
                <a:solidFill>
                  <a:srgbClr val="00355F"/>
                </a:solidFill>
                <a:latin typeface="Georgia" panose="02040502050405020303" pitchFamily="18" charset="0"/>
                <a:ea typeface="ＭＳ Ｐゴシック" charset="-128"/>
              </a:rPr>
              <a:t>Meet the FVI Team</a:t>
            </a:r>
            <a:endParaRPr lang="en-US" sz="3000" b="1" dirty="0">
              <a:solidFill>
                <a:srgbClr val="00355F"/>
              </a:solidFill>
              <a:latin typeface="Georgia" panose="02040502050405020303" pitchFamily="18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612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5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5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5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5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5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5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ktangel 40"/>
          <p:cNvSpPr>
            <a:spLocks noChangeArrowheads="1"/>
          </p:cNvSpPr>
          <p:nvPr/>
        </p:nvSpPr>
        <p:spPr bwMode="auto">
          <a:xfrm>
            <a:off x="6872307" y="2511426"/>
            <a:ext cx="3921383" cy="2906713"/>
          </a:xfrm>
          <a:prstGeom prst="rect">
            <a:avLst/>
          </a:prstGeom>
          <a:solidFill>
            <a:srgbClr val="00355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indent="-342900" algn="ctr">
              <a:buFont typeface="+mj-lt"/>
              <a:buAutoNum type="arabicPeriod"/>
              <a:defRPr/>
            </a:pPr>
            <a:endParaRPr lang="da-DK" kern="0" noProof="1">
              <a:solidFill>
                <a:sysClr val="window" lastClr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22530" name="Rectangle 4"/>
          <p:cNvSpPr>
            <a:spLocks noChangeArrowheads="1"/>
          </p:cNvSpPr>
          <p:nvPr/>
        </p:nvSpPr>
        <p:spPr bwMode="gray">
          <a:xfrm>
            <a:off x="2398714" y="1400330"/>
            <a:ext cx="485298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171717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New Student Orientation</a:t>
            </a:r>
            <a:endParaRPr lang="en-US" sz="2000" dirty="0">
              <a:solidFill>
                <a:srgbClr val="171717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17171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31" name="Rectangle 5"/>
          <p:cNvSpPr txBox="1">
            <a:spLocks noChangeArrowheads="1"/>
          </p:cNvSpPr>
          <p:nvPr/>
        </p:nvSpPr>
        <p:spPr bwMode="gray">
          <a:xfrm>
            <a:off x="2398713" y="779464"/>
            <a:ext cx="267335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000" b="1" dirty="0">
                <a:solidFill>
                  <a:srgbClr val="171717"/>
                </a:solidFill>
                <a:latin typeface="Georgia" panose="02040502050405020303" pitchFamily="18" charset="0"/>
                <a:ea typeface="ＭＳ Ｐゴシック" charset="-128"/>
              </a:rPr>
              <a:t>Agenda</a:t>
            </a:r>
          </a:p>
        </p:txBody>
      </p:sp>
      <p:sp>
        <p:nvSpPr>
          <p:cNvPr id="31" name="Rektangel 30"/>
          <p:cNvSpPr>
            <a:spLocks noChangeArrowheads="1"/>
          </p:cNvSpPr>
          <p:nvPr/>
        </p:nvSpPr>
        <p:spPr bwMode="auto">
          <a:xfrm>
            <a:off x="2812553" y="2441121"/>
            <a:ext cx="4000500" cy="35401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63500" dist="22860" dir="5400000" algn="tl" rotWithShape="0">
              <a:prstClr val="black">
                <a:alpha val="35000"/>
              </a:prst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2" name="Rektangel 31"/>
          <p:cNvSpPr>
            <a:spLocks noChangeArrowheads="1"/>
          </p:cNvSpPr>
          <p:nvPr/>
        </p:nvSpPr>
        <p:spPr bwMode="auto">
          <a:xfrm>
            <a:off x="2819400" y="5069960"/>
            <a:ext cx="4000500" cy="354013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tx1"/>
              </a:gs>
            </a:gsLst>
            <a:lin ang="16200000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3" name="Rektangel 32"/>
          <p:cNvSpPr>
            <a:spLocks noChangeArrowheads="1"/>
          </p:cNvSpPr>
          <p:nvPr/>
        </p:nvSpPr>
        <p:spPr bwMode="auto">
          <a:xfrm>
            <a:off x="2819400" y="3357856"/>
            <a:ext cx="4000500" cy="35242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1"/>
              </a:gs>
            </a:gsLst>
            <a:lin ang="16200000" scaled="0"/>
          </a:gradFill>
          <a:ln>
            <a:noFill/>
          </a:ln>
          <a:effectLst>
            <a:outerShdw blurRad="63500" dist="22860" dir="54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 defTabSz="4572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da-DK" noProof="1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4" name="Rektangel 33"/>
          <p:cNvSpPr>
            <a:spLocks noChangeArrowheads="1"/>
          </p:cNvSpPr>
          <p:nvPr/>
        </p:nvSpPr>
        <p:spPr bwMode="auto">
          <a:xfrm>
            <a:off x="2832120" y="3786835"/>
            <a:ext cx="4000500" cy="35242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tx1"/>
              </a:gs>
            </a:gsLst>
            <a:lin ang="16200000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5" name="Rektangel 34"/>
          <p:cNvSpPr>
            <a:spLocks noChangeArrowheads="1"/>
          </p:cNvSpPr>
          <p:nvPr/>
        </p:nvSpPr>
        <p:spPr bwMode="auto">
          <a:xfrm>
            <a:off x="2812553" y="2920838"/>
            <a:ext cx="4000500" cy="352425"/>
          </a:xfrm>
          <a:prstGeom prst="rect">
            <a:avLst/>
          </a:prstGeom>
          <a:solidFill>
            <a:srgbClr val="FDB813"/>
          </a:solidFill>
          <a:ln w="9525">
            <a:noFill/>
            <a:miter lim="800000"/>
            <a:headEnd/>
            <a:tailEnd/>
          </a:ln>
          <a:effectLst>
            <a:outerShdw blurRad="63500" dist="381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6" name="Rektangel 35"/>
          <p:cNvSpPr>
            <a:spLocks noChangeArrowheads="1"/>
          </p:cNvSpPr>
          <p:nvPr/>
        </p:nvSpPr>
        <p:spPr bwMode="auto">
          <a:xfrm>
            <a:off x="2829968" y="4215002"/>
            <a:ext cx="4000500" cy="35242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tx1"/>
              </a:gs>
            </a:gsLst>
            <a:lin ang="16200000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7" name="Rektangel 36"/>
          <p:cNvSpPr>
            <a:spLocks noChangeArrowheads="1"/>
          </p:cNvSpPr>
          <p:nvPr/>
        </p:nvSpPr>
        <p:spPr bwMode="auto">
          <a:xfrm>
            <a:off x="2819400" y="4642481"/>
            <a:ext cx="4000500" cy="35242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tx1"/>
              </a:gs>
            </a:gsLst>
            <a:lin ang="16200000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22540" name="Tekstboks 44"/>
          <p:cNvSpPr txBox="1">
            <a:spLocks noChangeArrowheads="1"/>
          </p:cNvSpPr>
          <p:nvPr/>
        </p:nvSpPr>
        <p:spPr bwMode="auto">
          <a:xfrm>
            <a:off x="2819400" y="2540000"/>
            <a:ext cx="40005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Meet </a:t>
            </a:r>
            <a:r>
              <a:rPr lang="en-US" sz="11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the FVI Team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1" name="Tekstboks 45"/>
          <p:cNvSpPr txBox="1">
            <a:spLocks noChangeArrowheads="1"/>
          </p:cNvSpPr>
          <p:nvPr/>
        </p:nvSpPr>
        <p:spPr bwMode="auto">
          <a:xfrm>
            <a:off x="2819400" y="5118100"/>
            <a:ext cx="40005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Applying for work and certifications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2" name="Tekstboks 46"/>
          <p:cNvSpPr txBox="1">
            <a:spLocks noChangeArrowheads="1"/>
          </p:cNvSpPr>
          <p:nvPr/>
        </p:nvSpPr>
        <p:spPr bwMode="auto">
          <a:xfrm>
            <a:off x="2819400" y="3398839"/>
            <a:ext cx="3965575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chemeClr val="accent1">
                    <a:lumMod val="10000"/>
                  </a:schemeClr>
                </a:solidFill>
                <a:latin typeface="Arial" charset="0"/>
                <a:ea typeface="ＭＳ Ｐゴシック" charset="-128"/>
              </a:rPr>
              <a:t>Program Overview</a:t>
            </a:r>
            <a:endParaRPr lang="da-DK" sz="1100" dirty="0">
              <a:solidFill>
                <a:schemeClr val="accent1">
                  <a:lumMod val="10000"/>
                </a:schemeClr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3" name="Tekstboks 47"/>
          <p:cNvSpPr txBox="1">
            <a:spLocks noChangeArrowheads="1"/>
          </p:cNvSpPr>
          <p:nvPr/>
        </p:nvSpPr>
        <p:spPr bwMode="auto">
          <a:xfrm>
            <a:off x="2819400" y="4259264"/>
            <a:ext cx="40005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Prep Hour Expectations</a:t>
            </a:r>
          </a:p>
        </p:txBody>
      </p:sp>
      <p:sp>
        <p:nvSpPr>
          <p:cNvPr id="22544" name="Tekstboks 48"/>
          <p:cNvSpPr txBox="1">
            <a:spLocks noChangeArrowheads="1"/>
          </p:cNvSpPr>
          <p:nvPr/>
        </p:nvSpPr>
        <p:spPr bwMode="auto">
          <a:xfrm>
            <a:off x="2819400" y="2970214"/>
            <a:ext cx="40005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What Are Your Goals</a:t>
            </a:r>
            <a:endParaRPr lang="da-DK" sz="1100" dirty="0">
              <a:solidFill>
                <a:schemeClr val="bg1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5" name="Tekstboks 49"/>
          <p:cNvSpPr txBox="1">
            <a:spLocks noChangeArrowheads="1"/>
          </p:cNvSpPr>
          <p:nvPr/>
        </p:nvSpPr>
        <p:spPr bwMode="auto">
          <a:xfrm>
            <a:off x="2819400" y="3829050"/>
            <a:ext cx="40005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Classroom Expectations / Standards of Conduct </a:t>
            </a:r>
          </a:p>
        </p:txBody>
      </p:sp>
      <p:sp>
        <p:nvSpPr>
          <p:cNvPr id="22546" name="Tekstboks 50"/>
          <p:cNvSpPr txBox="1">
            <a:spLocks noChangeArrowheads="1"/>
          </p:cNvSpPr>
          <p:nvPr/>
        </p:nvSpPr>
        <p:spPr bwMode="auto">
          <a:xfrm>
            <a:off x="2819400" y="4687889"/>
            <a:ext cx="40005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Substance Abuse / Drug Screening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22548" name="Gruppe 68"/>
          <p:cNvGrpSpPr>
            <a:grpSpLocks/>
          </p:cNvGrpSpPr>
          <p:nvPr/>
        </p:nvGrpSpPr>
        <p:grpSpPr bwMode="auto">
          <a:xfrm>
            <a:off x="2400300" y="2511426"/>
            <a:ext cx="344488" cy="2906713"/>
            <a:chOff x="876300" y="2511425"/>
            <a:chExt cx="344488" cy="2906713"/>
          </a:xfrm>
          <a:solidFill>
            <a:srgbClr val="00355F"/>
          </a:solidFill>
        </p:grpSpPr>
        <p:grpSp>
          <p:nvGrpSpPr>
            <p:cNvPr id="3" name="Gruppe 51"/>
            <p:cNvGrpSpPr/>
            <p:nvPr/>
          </p:nvGrpSpPr>
          <p:grpSpPr>
            <a:xfrm>
              <a:off x="876300" y="2511425"/>
              <a:ext cx="344488" cy="2906713"/>
              <a:chOff x="876300" y="2511425"/>
              <a:chExt cx="344488" cy="2906713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Rektangel 9"/>
              <p:cNvSpPr>
                <a:spLocks noChangeArrowheads="1"/>
              </p:cNvSpPr>
              <p:nvPr/>
            </p:nvSpPr>
            <p:spPr bwMode="auto">
              <a:xfrm>
                <a:off x="876300" y="2936875"/>
                <a:ext cx="344488" cy="344488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 defTabSz="457200" fontAlgn="base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  <a:defRPr/>
                </a:pPr>
                <a:endParaRPr lang="da-DK" noProof="1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4" name="Gruppe 50"/>
              <p:cNvGrpSpPr/>
              <p:nvPr/>
            </p:nvGrpSpPr>
            <p:grpSpPr>
              <a:xfrm>
                <a:off x="876300" y="2511425"/>
                <a:ext cx="344488" cy="2906713"/>
                <a:chOff x="876300" y="2511425"/>
                <a:chExt cx="344488" cy="2906713"/>
              </a:xfrm>
              <a:grpFill/>
            </p:grpSpPr>
            <p:sp>
              <p:nvSpPr>
                <p:cNvPr id="21" name="Rektangel 20"/>
                <p:cNvSpPr>
                  <a:spLocks noChangeArrowheads="1"/>
                </p:cNvSpPr>
                <p:nvPr/>
              </p:nvSpPr>
              <p:spPr bwMode="auto">
                <a:xfrm>
                  <a:off x="876300" y="4221163"/>
                  <a:ext cx="344488" cy="34290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indent="-342900"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buFont typeface="+mj-lt"/>
                    <a:buAutoNum type="arabicPeriod"/>
                    <a:defRPr/>
                  </a:pPr>
                  <a:endParaRPr lang="da-DK" noProof="1">
                    <a:solidFill>
                      <a:srgbClr val="FFFFFF"/>
                    </a:solidFill>
                    <a:latin typeface="Arial" pitchFamily="34" charset="0"/>
                  </a:endParaRPr>
                </a:p>
              </p:txBody>
            </p:sp>
            <p:grpSp>
              <p:nvGrpSpPr>
                <p:cNvPr id="5" name="Gruppe 49"/>
                <p:cNvGrpSpPr/>
                <p:nvPr/>
              </p:nvGrpSpPr>
              <p:grpSpPr>
                <a:xfrm>
                  <a:off x="876300" y="2511425"/>
                  <a:ext cx="344488" cy="2906713"/>
                  <a:chOff x="876300" y="2511425"/>
                  <a:chExt cx="344488" cy="2906713"/>
                </a:xfrm>
                <a:grpFill/>
              </p:grpSpPr>
              <p:sp>
                <p:nvSpPr>
                  <p:cNvPr id="8" name="Rektangel 7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2511425"/>
                    <a:ext cx="344488" cy="342900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2" name="Rektangel 11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3363913"/>
                    <a:ext cx="344488" cy="34448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4" name="Rektangel 13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3790950"/>
                    <a:ext cx="344488" cy="34766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24" name="Rektangel 23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4646613"/>
                    <a:ext cx="344488" cy="34448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27" name="Rektangel 26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5073650"/>
                    <a:ext cx="344488" cy="344488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55" name="Tekstboks 54"/>
            <p:cNvSpPr txBox="1">
              <a:spLocks noChangeArrowheads="1"/>
            </p:cNvSpPr>
            <p:nvPr/>
          </p:nvSpPr>
          <p:spPr bwMode="auto">
            <a:xfrm>
              <a:off x="890588" y="2547938"/>
              <a:ext cx="322262" cy="2746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1</a:t>
              </a:r>
            </a:p>
          </p:txBody>
        </p:sp>
        <p:sp>
          <p:nvSpPr>
            <p:cNvPr id="59" name="Tekstboks 58"/>
            <p:cNvSpPr txBox="1">
              <a:spLocks noChangeArrowheads="1"/>
            </p:cNvSpPr>
            <p:nvPr/>
          </p:nvSpPr>
          <p:spPr bwMode="auto">
            <a:xfrm>
              <a:off x="890588" y="2986088"/>
              <a:ext cx="322262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2</a:t>
              </a:r>
            </a:p>
          </p:txBody>
        </p:sp>
        <p:sp>
          <p:nvSpPr>
            <p:cNvPr id="60" name="Tekstboks 59"/>
            <p:cNvSpPr txBox="1">
              <a:spLocks noChangeArrowheads="1"/>
            </p:cNvSpPr>
            <p:nvPr/>
          </p:nvSpPr>
          <p:spPr bwMode="auto">
            <a:xfrm>
              <a:off x="890588" y="3400425"/>
              <a:ext cx="322262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3</a:t>
              </a:r>
            </a:p>
          </p:txBody>
        </p:sp>
        <p:sp>
          <p:nvSpPr>
            <p:cNvPr id="62" name="Tekstboks 61"/>
            <p:cNvSpPr txBox="1">
              <a:spLocks noChangeArrowheads="1"/>
            </p:cNvSpPr>
            <p:nvPr/>
          </p:nvSpPr>
          <p:spPr bwMode="auto">
            <a:xfrm>
              <a:off x="890588" y="3822700"/>
              <a:ext cx="322262" cy="2794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4</a:t>
              </a:r>
            </a:p>
          </p:txBody>
        </p:sp>
        <p:sp>
          <p:nvSpPr>
            <p:cNvPr id="64" name="Tekstboks 63"/>
            <p:cNvSpPr txBox="1">
              <a:spLocks noChangeArrowheads="1"/>
            </p:cNvSpPr>
            <p:nvPr/>
          </p:nvSpPr>
          <p:spPr bwMode="auto">
            <a:xfrm>
              <a:off x="890588" y="4238625"/>
              <a:ext cx="322262" cy="274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dirty="0">
                  <a:solidFill>
                    <a:prstClr val="white"/>
                  </a:solidFill>
                  <a:latin typeface="Arial" pitchFamily="34" charset="0"/>
                  <a:ea typeface="ＭＳ Ｐゴシック" pitchFamily="-97" charset="-128"/>
                </a:rPr>
                <a:t>5</a:t>
              </a:r>
            </a:p>
          </p:txBody>
        </p:sp>
        <p:sp>
          <p:nvSpPr>
            <p:cNvPr id="66" name="Tekstboks 65"/>
            <p:cNvSpPr txBox="1">
              <a:spLocks noChangeArrowheads="1"/>
            </p:cNvSpPr>
            <p:nvPr/>
          </p:nvSpPr>
          <p:spPr bwMode="auto">
            <a:xfrm>
              <a:off x="890588" y="4683125"/>
              <a:ext cx="322262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dirty="0">
                  <a:solidFill>
                    <a:prstClr val="white"/>
                  </a:solidFill>
                  <a:latin typeface="Arial" pitchFamily="34" charset="0"/>
                  <a:ea typeface="ＭＳ Ｐゴシック" pitchFamily="-97" charset="-128"/>
                </a:rPr>
                <a:t>6</a:t>
              </a:r>
            </a:p>
          </p:txBody>
        </p:sp>
        <p:sp>
          <p:nvSpPr>
            <p:cNvPr id="68" name="Tekstboks 67"/>
            <p:cNvSpPr txBox="1">
              <a:spLocks noChangeArrowheads="1"/>
            </p:cNvSpPr>
            <p:nvPr/>
          </p:nvSpPr>
          <p:spPr bwMode="auto">
            <a:xfrm>
              <a:off x="890588" y="5103813"/>
              <a:ext cx="322262" cy="2778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dirty="0">
                  <a:solidFill>
                    <a:prstClr val="white"/>
                  </a:solidFill>
                  <a:latin typeface="Arial" pitchFamily="34" charset="0"/>
                  <a:ea typeface="ＭＳ Ｐゴシック" pitchFamily="-97" charset="-128"/>
                </a:rPr>
                <a:t>7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93425" y="2431478"/>
            <a:ext cx="518205" cy="499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563" y="2603350"/>
            <a:ext cx="3399416" cy="275395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359" y="401805"/>
            <a:ext cx="2421331" cy="9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1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85" y="21066"/>
            <a:ext cx="7003131" cy="686332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707064"/>
            <a:ext cx="12420600" cy="135952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9319048" y="3372369"/>
            <a:ext cx="566977" cy="42675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4774" y="664279"/>
            <a:ext cx="10071465" cy="74987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3788" y="2186498"/>
            <a:ext cx="1524132" cy="1359526"/>
          </a:xfrm>
          <a:prstGeom prst="rect">
            <a:avLst/>
          </a:prstGeom>
        </p:spPr>
      </p:pic>
      <p:sp>
        <p:nvSpPr>
          <p:cNvPr id="24579" name="Rectangle 5"/>
          <p:cNvSpPr txBox="1">
            <a:spLocks noChangeArrowheads="1"/>
          </p:cNvSpPr>
          <p:nvPr/>
        </p:nvSpPr>
        <p:spPr bwMode="gray">
          <a:xfrm>
            <a:off x="3795681" y="742475"/>
            <a:ext cx="4449649" cy="600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rIns="0" anchor="ctr"/>
          <a:lstStyle/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000" b="1" dirty="0" smtClean="0">
                <a:solidFill>
                  <a:srgbClr val="00355F"/>
                </a:solidFill>
                <a:latin typeface="Georgia" panose="02040502050405020303" pitchFamily="18" charset="0"/>
                <a:ea typeface="ＭＳ Ｐゴシック" charset="-128"/>
              </a:rPr>
              <a:t> What Are Your Goals</a:t>
            </a:r>
            <a:endParaRPr lang="en-US" sz="3000" b="1" dirty="0">
              <a:solidFill>
                <a:srgbClr val="00355F"/>
              </a:solidFill>
              <a:latin typeface="Georgia" panose="02040502050405020303" pitchFamily="18" charset="0"/>
              <a:ea typeface="ＭＳ Ｐゴシック" charset="-128"/>
            </a:endParaRP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gray">
          <a:xfrm>
            <a:off x="457200" y="5943600"/>
            <a:ext cx="2116136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Helping Students Achieve Success </a:t>
            </a:r>
            <a:endParaRPr lang="en-US" sz="1200" dirty="0">
              <a:solidFill>
                <a:srgbClr val="171717"/>
              </a:solidFill>
              <a:latin typeface="Arial" charset="0"/>
              <a:ea typeface="ＭＳ Ｐゴシック" charset="-128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90418" y="2644992"/>
            <a:ext cx="566977" cy="4267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05467" y="2093201"/>
            <a:ext cx="1524132" cy="13595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33062" y="2657013"/>
            <a:ext cx="566977" cy="4267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25974" y="2165725"/>
            <a:ext cx="1518036" cy="1359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82508" y="2659077"/>
            <a:ext cx="566977" cy="426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54201" y="2165725"/>
            <a:ext cx="1518036" cy="135952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753164" y="2427464"/>
            <a:ext cx="10246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0035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Practice,</a:t>
            </a:r>
            <a:br>
              <a:rPr lang="en-US" b="1" i="1" dirty="0" smtClean="0">
                <a:solidFill>
                  <a:srgbClr val="0035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i="1" dirty="0" smtClean="0">
                <a:solidFill>
                  <a:srgbClr val="0035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practice,</a:t>
            </a:r>
            <a:br>
              <a:rPr lang="en-US" b="1" i="1" dirty="0" smtClean="0">
                <a:solidFill>
                  <a:srgbClr val="0035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i="1" dirty="0" smtClean="0">
                <a:solidFill>
                  <a:srgbClr val="0035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b="1" i="1" dirty="0">
              <a:solidFill>
                <a:srgbClr val="0035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55633" y="2659077"/>
            <a:ext cx="566977" cy="4267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22617" y="2175250"/>
            <a:ext cx="1518036" cy="135952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446514" y="2609523"/>
            <a:ext cx="83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35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Career</a:t>
            </a:r>
            <a:br>
              <a:rPr lang="en-US" b="1" i="1" dirty="0" smtClean="0">
                <a:solidFill>
                  <a:srgbClr val="0035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i="1" dirty="0" smtClean="0">
                <a:solidFill>
                  <a:srgbClr val="0035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U-U-U</a:t>
            </a:r>
            <a:endParaRPr lang="en-US" b="1" i="1" dirty="0">
              <a:solidFill>
                <a:srgbClr val="0035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43191" y="2549289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35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</a:t>
            </a:r>
          </a:p>
          <a:p>
            <a:r>
              <a:rPr lang="en-US" b="1" i="1" dirty="0" smtClean="0">
                <a:solidFill>
                  <a:srgbClr val="0035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Courses</a:t>
            </a:r>
            <a:endParaRPr lang="en-US" b="1" i="1" dirty="0">
              <a:solidFill>
                <a:srgbClr val="0035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05612" y="2410121"/>
            <a:ext cx="1086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0035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</a:t>
            </a:r>
            <a:br>
              <a:rPr lang="en-US" sz="1600" b="1" i="1" dirty="0" smtClean="0">
                <a:solidFill>
                  <a:srgbClr val="0035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i="1" dirty="0" smtClean="0">
                <a:solidFill>
                  <a:srgbClr val="0035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skills and</a:t>
            </a:r>
            <a:br>
              <a:rPr lang="en-US" sz="1600" b="1" i="1" dirty="0" smtClean="0">
                <a:solidFill>
                  <a:srgbClr val="0035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i="1" dirty="0" smtClean="0">
                <a:solidFill>
                  <a:srgbClr val="0035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expertise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383417" y="2278028"/>
            <a:ext cx="304817" cy="304817"/>
          </a:xfrm>
          <a:prstGeom prst="rect">
            <a:avLst/>
          </a:prstGeom>
          <a:solidFill>
            <a:srgbClr val="395BA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9182143">
            <a:off x="8943347" y="2627495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35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SUCCESS!!</a:t>
            </a:r>
            <a:endParaRPr lang="en-US" b="1" i="1" dirty="0">
              <a:solidFill>
                <a:srgbClr val="0035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84766" y="4029851"/>
            <a:ext cx="7451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35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 your Career as a developer or IT Professional and </a:t>
            </a:r>
          </a:p>
          <a:p>
            <a:pPr algn="ctr"/>
            <a:r>
              <a:rPr lang="en-US" sz="2400" b="1" i="1" dirty="0" smtClean="0">
                <a:solidFill>
                  <a:srgbClr val="0035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living the life you always wanted!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96952" y="2274627"/>
            <a:ext cx="224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80200" y="2227121"/>
            <a:ext cx="420660" cy="42066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19553" y="2240083"/>
            <a:ext cx="420660" cy="42066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37461" y="2240083"/>
            <a:ext cx="420660" cy="42066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05527" y="2237196"/>
            <a:ext cx="420660" cy="42066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25495" y="3799491"/>
            <a:ext cx="420660" cy="42066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031303" y="2259965"/>
            <a:ext cx="255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677809" y="2267901"/>
            <a:ext cx="22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273836" y="2270244"/>
            <a:ext cx="219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954517" y="2256233"/>
            <a:ext cx="227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58402" y="3821030"/>
            <a:ext cx="241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96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6" grpId="0"/>
      <p:bldP spid="23" grpId="0"/>
      <p:bldP spid="40" grpId="0" animBg="1"/>
      <p:bldP spid="31" grpId="0"/>
      <p:bldP spid="37" grpId="0"/>
      <p:bldP spid="19" grpId="0"/>
      <p:bldP spid="47" grpId="0"/>
      <p:bldP spid="48" grpId="0"/>
      <p:bldP spid="49" grpId="0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ktangel 40"/>
          <p:cNvSpPr>
            <a:spLocks noChangeArrowheads="1"/>
          </p:cNvSpPr>
          <p:nvPr/>
        </p:nvSpPr>
        <p:spPr bwMode="auto">
          <a:xfrm>
            <a:off x="6872307" y="2511426"/>
            <a:ext cx="3921383" cy="2906713"/>
          </a:xfrm>
          <a:prstGeom prst="rect">
            <a:avLst/>
          </a:prstGeom>
          <a:solidFill>
            <a:srgbClr val="00355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indent="-342900" algn="ctr">
              <a:buFont typeface="+mj-lt"/>
              <a:buAutoNum type="arabicPeriod"/>
              <a:defRPr/>
            </a:pPr>
            <a:endParaRPr lang="da-DK" kern="0" noProof="1">
              <a:solidFill>
                <a:sysClr val="window" lastClr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22530" name="Rectangle 4"/>
          <p:cNvSpPr>
            <a:spLocks noChangeArrowheads="1"/>
          </p:cNvSpPr>
          <p:nvPr/>
        </p:nvSpPr>
        <p:spPr bwMode="gray">
          <a:xfrm>
            <a:off x="2398714" y="1400330"/>
            <a:ext cx="485298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171717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New Student Orientation</a:t>
            </a:r>
            <a:endParaRPr lang="en-US" sz="2000" dirty="0">
              <a:solidFill>
                <a:srgbClr val="171717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17171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31" name="Rectangle 5"/>
          <p:cNvSpPr txBox="1">
            <a:spLocks noChangeArrowheads="1"/>
          </p:cNvSpPr>
          <p:nvPr/>
        </p:nvSpPr>
        <p:spPr bwMode="gray">
          <a:xfrm>
            <a:off x="2398713" y="779464"/>
            <a:ext cx="267335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000" b="1" dirty="0">
                <a:solidFill>
                  <a:srgbClr val="171717"/>
                </a:solidFill>
                <a:latin typeface="Georgia" panose="02040502050405020303" pitchFamily="18" charset="0"/>
                <a:ea typeface="ＭＳ Ｐゴシック" charset="-128"/>
              </a:rPr>
              <a:t>Agenda</a:t>
            </a:r>
          </a:p>
        </p:txBody>
      </p:sp>
      <p:sp>
        <p:nvSpPr>
          <p:cNvPr id="31" name="Rektangel 30"/>
          <p:cNvSpPr>
            <a:spLocks noChangeArrowheads="1"/>
          </p:cNvSpPr>
          <p:nvPr/>
        </p:nvSpPr>
        <p:spPr bwMode="auto">
          <a:xfrm>
            <a:off x="2812553" y="2511426"/>
            <a:ext cx="4000500" cy="35401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63500" dist="22860" dir="5400000" algn="tl" rotWithShape="0">
              <a:prstClr val="black">
                <a:alpha val="35000"/>
              </a:prst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2" name="Rektangel 31"/>
          <p:cNvSpPr>
            <a:spLocks noChangeArrowheads="1"/>
          </p:cNvSpPr>
          <p:nvPr/>
        </p:nvSpPr>
        <p:spPr bwMode="auto">
          <a:xfrm>
            <a:off x="2819400" y="5069960"/>
            <a:ext cx="4000500" cy="354013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tx1"/>
              </a:gs>
            </a:gsLst>
            <a:lin ang="16200000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3" name="Rektangel 32"/>
          <p:cNvSpPr>
            <a:spLocks noChangeArrowheads="1"/>
          </p:cNvSpPr>
          <p:nvPr/>
        </p:nvSpPr>
        <p:spPr bwMode="auto">
          <a:xfrm>
            <a:off x="2819400" y="3357856"/>
            <a:ext cx="4000500" cy="352425"/>
          </a:xfrm>
          <a:prstGeom prst="rect">
            <a:avLst/>
          </a:prstGeom>
          <a:solidFill>
            <a:srgbClr val="FDB813"/>
          </a:solidFill>
          <a:ln>
            <a:noFill/>
          </a:ln>
          <a:effectLst>
            <a:outerShdw blurRad="63500" dist="22860" dir="54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 defTabSz="4572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da-DK" noProof="1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4" name="Rektangel 33"/>
          <p:cNvSpPr>
            <a:spLocks noChangeArrowheads="1"/>
          </p:cNvSpPr>
          <p:nvPr/>
        </p:nvSpPr>
        <p:spPr bwMode="auto">
          <a:xfrm>
            <a:off x="2832120" y="3786835"/>
            <a:ext cx="4000500" cy="35242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tx1"/>
              </a:gs>
            </a:gsLst>
            <a:lin ang="16200000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5" name="Rektangel 34"/>
          <p:cNvSpPr>
            <a:spLocks noChangeArrowheads="1"/>
          </p:cNvSpPr>
          <p:nvPr/>
        </p:nvSpPr>
        <p:spPr bwMode="auto">
          <a:xfrm>
            <a:off x="2812553" y="2920838"/>
            <a:ext cx="4000500" cy="35242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63500" dist="381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6" name="Rektangel 35"/>
          <p:cNvSpPr>
            <a:spLocks noChangeArrowheads="1"/>
          </p:cNvSpPr>
          <p:nvPr/>
        </p:nvSpPr>
        <p:spPr bwMode="auto">
          <a:xfrm>
            <a:off x="2829968" y="4215002"/>
            <a:ext cx="4000500" cy="35242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tx1"/>
              </a:gs>
            </a:gsLst>
            <a:lin ang="16200000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7" name="Rektangel 36"/>
          <p:cNvSpPr>
            <a:spLocks noChangeArrowheads="1"/>
          </p:cNvSpPr>
          <p:nvPr/>
        </p:nvSpPr>
        <p:spPr bwMode="auto">
          <a:xfrm>
            <a:off x="2819400" y="4642481"/>
            <a:ext cx="4000500" cy="35242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tx1"/>
              </a:gs>
            </a:gsLst>
            <a:lin ang="16200000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22540" name="Tekstboks 44"/>
          <p:cNvSpPr txBox="1">
            <a:spLocks noChangeArrowheads="1"/>
          </p:cNvSpPr>
          <p:nvPr/>
        </p:nvSpPr>
        <p:spPr bwMode="auto">
          <a:xfrm>
            <a:off x="2819400" y="2540000"/>
            <a:ext cx="40005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Meet </a:t>
            </a:r>
            <a:r>
              <a:rPr lang="en-US" sz="11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The FVI Team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1" name="Tekstboks 45"/>
          <p:cNvSpPr txBox="1">
            <a:spLocks noChangeArrowheads="1"/>
          </p:cNvSpPr>
          <p:nvPr/>
        </p:nvSpPr>
        <p:spPr bwMode="auto">
          <a:xfrm>
            <a:off x="2819400" y="5118100"/>
            <a:ext cx="40005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Applying for work and certifications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2" name="Tekstboks 46"/>
          <p:cNvSpPr txBox="1">
            <a:spLocks noChangeArrowheads="1"/>
          </p:cNvSpPr>
          <p:nvPr/>
        </p:nvSpPr>
        <p:spPr bwMode="auto">
          <a:xfrm>
            <a:off x="2819400" y="3398839"/>
            <a:ext cx="3965575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 Program Overview</a:t>
            </a:r>
            <a:endParaRPr lang="da-DK" sz="1100" dirty="0">
              <a:solidFill>
                <a:schemeClr val="bg1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3" name="Tekstboks 47"/>
          <p:cNvSpPr txBox="1">
            <a:spLocks noChangeArrowheads="1"/>
          </p:cNvSpPr>
          <p:nvPr/>
        </p:nvSpPr>
        <p:spPr bwMode="auto">
          <a:xfrm>
            <a:off x="2819400" y="4259264"/>
            <a:ext cx="40005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Prep Hour Expectations</a:t>
            </a:r>
          </a:p>
        </p:txBody>
      </p:sp>
      <p:sp>
        <p:nvSpPr>
          <p:cNvPr id="22544" name="Tekstboks 48"/>
          <p:cNvSpPr txBox="1">
            <a:spLocks noChangeArrowheads="1"/>
          </p:cNvSpPr>
          <p:nvPr/>
        </p:nvSpPr>
        <p:spPr bwMode="auto">
          <a:xfrm>
            <a:off x="2819400" y="2970214"/>
            <a:ext cx="40005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ea typeface="ＭＳ Ｐゴシック" charset="-128"/>
              </a:rPr>
              <a:t>What Are Your Goals</a:t>
            </a:r>
            <a:endParaRPr lang="da-DK" sz="1100" dirty="0">
              <a:solidFill>
                <a:schemeClr val="bg2">
                  <a:lumMod val="10000"/>
                </a:schemeClr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5" name="Tekstboks 49"/>
          <p:cNvSpPr txBox="1">
            <a:spLocks noChangeArrowheads="1"/>
          </p:cNvSpPr>
          <p:nvPr/>
        </p:nvSpPr>
        <p:spPr bwMode="auto">
          <a:xfrm>
            <a:off x="2819400" y="3829050"/>
            <a:ext cx="40005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Classroom Expectations / Standards of Conduct </a:t>
            </a:r>
          </a:p>
        </p:txBody>
      </p:sp>
      <p:sp>
        <p:nvSpPr>
          <p:cNvPr id="22546" name="Tekstboks 50"/>
          <p:cNvSpPr txBox="1">
            <a:spLocks noChangeArrowheads="1"/>
          </p:cNvSpPr>
          <p:nvPr/>
        </p:nvSpPr>
        <p:spPr bwMode="auto">
          <a:xfrm>
            <a:off x="2819400" y="4687889"/>
            <a:ext cx="40005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Substance Abuse / Drug Screening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22548" name="Gruppe 68"/>
          <p:cNvGrpSpPr>
            <a:grpSpLocks/>
          </p:cNvGrpSpPr>
          <p:nvPr/>
        </p:nvGrpSpPr>
        <p:grpSpPr bwMode="auto">
          <a:xfrm>
            <a:off x="2400300" y="2511426"/>
            <a:ext cx="344488" cy="2906713"/>
            <a:chOff x="876300" y="2511425"/>
            <a:chExt cx="344488" cy="2906713"/>
          </a:xfrm>
          <a:solidFill>
            <a:srgbClr val="00355F"/>
          </a:solidFill>
        </p:grpSpPr>
        <p:grpSp>
          <p:nvGrpSpPr>
            <p:cNvPr id="3" name="Gruppe 51"/>
            <p:cNvGrpSpPr/>
            <p:nvPr/>
          </p:nvGrpSpPr>
          <p:grpSpPr>
            <a:xfrm>
              <a:off x="876300" y="2511425"/>
              <a:ext cx="344488" cy="2906713"/>
              <a:chOff x="876300" y="2511425"/>
              <a:chExt cx="344488" cy="2906713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Rektangel 9"/>
              <p:cNvSpPr>
                <a:spLocks noChangeArrowheads="1"/>
              </p:cNvSpPr>
              <p:nvPr/>
            </p:nvSpPr>
            <p:spPr bwMode="auto">
              <a:xfrm>
                <a:off x="876300" y="2936875"/>
                <a:ext cx="344488" cy="344488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 defTabSz="457200" fontAlgn="base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  <a:defRPr/>
                </a:pPr>
                <a:endParaRPr lang="da-DK" noProof="1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4" name="Gruppe 50"/>
              <p:cNvGrpSpPr/>
              <p:nvPr/>
            </p:nvGrpSpPr>
            <p:grpSpPr>
              <a:xfrm>
                <a:off x="876300" y="2511425"/>
                <a:ext cx="344488" cy="2906713"/>
                <a:chOff x="876300" y="2511425"/>
                <a:chExt cx="344488" cy="2906713"/>
              </a:xfrm>
              <a:grpFill/>
            </p:grpSpPr>
            <p:sp>
              <p:nvSpPr>
                <p:cNvPr id="21" name="Rektangel 20"/>
                <p:cNvSpPr>
                  <a:spLocks noChangeArrowheads="1"/>
                </p:cNvSpPr>
                <p:nvPr/>
              </p:nvSpPr>
              <p:spPr bwMode="auto">
                <a:xfrm>
                  <a:off x="876300" y="4221163"/>
                  <a:ext cx="344488" cy="34290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indent="-342900"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buFont typeface="+mj-lt"/>
                    <a:buAutoNum type="arabicPeriod"/>
                    <a:defRPr/>
                  </a:pPr>
                  <a:endParaRPr lang="da-DK" noProof="1">
                    <a:solidFill>
                      <a:srgbClr val="FFFFFF"/>
                    </a:solidFill>
                    <a:latin typeface="Arial" pitchFamily="34" charset="0"/>
                  </a:endParaRPr>
                </a:p>
              </p:txBody>
            </p:sp>
            <p:grpSp>
              <p:nvGrpSpPr>
                <p:cNvPr id="5" name="Gruppe 49"/>
                <p:cNvGrpSpPr/>
                <p:nvPr/>
              </p:nvGrpSpPr>
              <p:grpSpPr>
                <a:xfrm>
                  <a:off x="876300" y="2511425"/>
                  <a:ext cx="344488" cy="2906713"/>
                  <a:chOff x="876300" y="2511425"/>
                  <a:chExt cx="344488" cy="2906713"/>
                </a:xfrm>
                <a:grpFill/>
              </p:grpSpPr>
              <p:sp>
                <p:nvSpPr>
                  <p:cNvPr id="8" name="Rektangel 7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2511425"/>
                    <a:ext cx="344488" cy="342900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2" name="Rektangel 11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3363913"/>
                    <a:ext cx="344488" cy="34448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4" name="Rektangel 13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3790950"/>
                    <a:ext cx="344488" cy="34766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24" name="Rektangel 23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4646613"/>
                    <a:ext cx="344488" cy="34448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27" name="Rektangel 26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5073650"/>
                    <a:ext cx="344488" cy="344488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55" name="Tekstboks 54"/>
            <p:cNvSpPr txBox="1">
              <a:spLocks noChangeArrowheads="1"/>
            </p:cNvSpPr>
            <p:nvPr/>
          </p:nvSpPr>
          <p:spPr bwMode="auto">
            <a:xfrm>
              <a:off x="890588" y="2547938"/>
              <a:ext cx="322262" cy="2746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1</a:t>
              </a:r>
            </a:p>
          </p:txBody>
        </p:sp>
        <p:sp>
          <p:nvSpPr>
            <p:cNvPr id="59" name="Tekstboks 58"/>
            <p:cNvSpPr txBox="1">
              <a:spLocks noChangeArrowheads="1"/>
            </p:cNvSpPr>
            <p:nvPr/>
          </p:nvSpPr>
          <p:spPr bwMode="auto">
            <a:xfrm>
              <a:off x="890588" y="2986088"/>
              <a:ext cx="322262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2</a:t>
              </a:r>
            </a:p>
          </p:txBody>
        </p:sp>
        <p:sp>
          <p:nvSpPr>
            <p:cNvPr id="60" name="Tekstboks 59"/>
            <p:cNvSpPr txBox="1">
              <a:spLocks noChangeArrowheads="1"/>
            </p:cNvSpPr>
            <p:nvPr/>
          </p:nvSpPr>
          <p:spPr bwMode="auto">
            <a:xfrm>
              <a:off x="890588" y="3400425"/>
              <a:ext cx="322262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3</a:t>
              </a:r>
            </a:p>
          </p:txBody>
        </p:sp>
        <p:sp>
          <p:nvSpPr>
            <p:cNvPr id="62" name="Tekstboks 61"/>
            <p:cNvSpPr txBox="1">
              <a:spLocks noChangeArrowheads="1"/>
            </p:cNvSpPr>
            <p:nvPr/>
          </p:nvSpPr>
          <p:spPr bwMode="auto">
            <a:xfrm>
              <a:off x="890588" y="3822700"/>
              <a:ext cx="322262" cy="2794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4</a:t>
              </a:r>
            </a:p>
          </p:txBody>
        </p:sp>
        <p:sp>
          <p:nvSpPr>
            <p:cNvPr id="64" name="Tekstboks 63"/>
            <p:cNvSpPr txBox="1">
              <a:spLocks noChangeArrowheads="1"/>
            </p:cNvSpPr>
            <p:nvPr/>
          </p:nvSpPr>
          <p:spPr bwMode="auto">
            <a:xfrm>
              <a:off x="890588" y="4238625"/>
              <a:ext cx="322262" cy="274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dirty="0">
                  <a:solidFill>
                    <a:prstClr val="white"/>
                  </a:solidFill>
                  <a:latin typeface="Arial" pitchFamily="34" charset="0"/>
                  <a:ea typeface="ＭＳ Ｐゴシック" pitchFamily="-97" charset="-128"/>
                </a:rPr>
                <a:t>5</a:t>
              </a:r>
            </a:p>
          </p:txBody>
        </p:sp>
        <p:sp>
          <p:nvSpPr>
            <p:cNvPr id="66" name="Tekstboks 65"/>
            <p:cNvSpPr txBox="1">
              <a:spLocks noChangeArrowheads="1"/>
            </p:cNvSpPr>
            <p:nvPr/>
          </p:nvSpPr>
          <p:spPr bwMode="auto">
            <a:xfrm>
              <a:off x="890588" y="4683125"/>
              <a:ext cx="322262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dirty="0">
                  <a:solidFill>
                    <a:prstClr val="white"/>
                  </a:solidFill>
                  <a:latin typeface="Arial" pitchFamily="34" charset="0"/>
                  <a:ea typeface="ＭＳ Ｐゴシック" pitchFamily="-97" charset="-128"/>
                </a:rPr>
                <a:t>6</a:t>
              </a:r>
            </a:p>
          </p:txBody>
        </p:sp>
        <p:sp>
          <p:nvSpPr>
            <p:cNvPr id="68" name="Tekstboks 67"/>
            <p:cNvSpPr txBox="1">
              <a:spLocks noChangeArrowheads="1"/>
            </p:cNvSpPr>
            <p:nvPr/>
          </p:nvSpPr>
          <p:spPr bwMode="auto">
            <a:xfrm>
              <a:off x="890588" y="5103813"/>
              <a:ext cx="322262" cy="2778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dirty="0">
                  <a:solidFill>
                    <a:prstClr val="white"/>
                  </a:solidFill>
                  <a:latin typeface="Arial" pitchFamily="34" charset="0"/>
                  <a:ea typeface="ＭＳ Ｐゴシック" pitchFamily="-97" charset="-128"/>
                </a:rPr>
                <a:t>7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6035" y="2433670"/>
            <a:ext cx="518205" cy="4999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2882" y="2852887"/>
            <a:ext cx="518205" cy="49991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7200" y="5943600"/>
            <a:ext cx="2555058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Helping Students Achieve Success</a:t>
            </a:r>
            <a:endParaRPr lang="en-US" sz="1200" dirty="0">
              <a:solidFill>
                <a:srgbClr val="171717"/>
              </a:solidFill>
              <a:latin typeface="Arial" charset="0"/>
              <a:ea typeface="ＭＳ Ｐゴシック" charset="-128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359" y="401805"/>
            <a:ext cx="2421331" cy="9985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782" y="2638520"/>
            <a:ext cx="3016432" cy="26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/>
        </p:nvSpPr>
        <p:spPr>
          <a:xfrm>
            <a:off x="1076325" y="884238"/>
            <a:ext cx="10058400" cy="735012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8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71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dirty="0">
              <a:solidFill>
                <a:prstClr val="white"/>
              </a:solidFill>
              <a:latin typeface="Arial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076325" y="1722438"/>
            <a:ext cx="10058400" cy="3732212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8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71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dirty="0">
              <a:solidFill>
                <a:prstClr val="white"/>
              </a:solidFill>
              <a:latin typeface="Arial" pitchFamily="34" charset="0"/>
            </a:endParaRPr>
          </a:p>
        </p:txBody>
      </p:sp>
      <p:sp>
        <p:nvSpPr>
          <p:cNvPr id="23559" name="Tekstboks 9"/>
          <p:cNvSpPr txBox="1">
            <a:spLocks noChangeArrowheads="1"/>
          </p:cNvSpPr>
          <p:nvPr/>
        </p:nvSpPr>
        <p:spPr bwMode="auto">
          <a:xfrm>
            <a:off x="1219199" y="1874839"/>
            <a:ext cx="91344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Program and Course Description (School Catalog)</a:t>
            </a:r>
          </a:p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Program Mission and Outcomes </a:t>
            </a:r>
            <a:endParaRPr lang="en-US" sz="2000" dirty="0">
              <a:solidFill>
                <a:srgbClr val="00355F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Grading Policy (School Catalog)</a:t>
            </a:r>
          </a:p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Attendance Policy (School Catalog)</a:t>
            </a:r>
          </a:p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Student Conduct/Expectations (School Catalog)</a:t>
            </a:r>
          </a:p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Grievance Procedure (School Catalog)</a:t>
            </a:r>
          </a:p>
        </p:txBody>
      </p:sp>
      <p:sp>
        <p:nvSpPr>
          <p:cNvPr id="14343" name="Rectangle 4"/>
          <p:cNvSpPr>
            <a:spLocks noChangeArrowheads="1"/>
          </p:cNvSpPr>
          <p:nvPr/>
        </p:nvSpPr>
        <p:spPr bwMode="gray">
          <a:xfrm>
            <a:off x="1533524" y="1412876"/>
            <a:ext cx="9134475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i="1" dirty="0">
              <a:solidFill>
                <a:srgbClr val="E6E6E6">
                  <a:lumMod val="25000"/>
                </a:srgbClr>
              </a:solidFill>
              <a:latin typeface="Times New Roman" panose="02020603050405020304" pitchFamily="18" charset="0"/>
              <a:ea typeface="ＭＳ Ｐゴシック" pitchFamily="-97" charset="-128"/>
              <a:cs typeface="Times New Roman" panose="02020603050405020304" pitchFamily="18" charset="0"/>
            </a:endParaRPr>
          </a:p>
          <a:p>
            <a:pPr defTabSz="80168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6E6E6">
                  <a:lumMod val="25000"/>
                </a:srgbClr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23561" name="Rectangle 5"/>
          <p:cNvSpPr txBox="1">
            <a:spLocks noChangeArrowheads="1"/>
          </p:cNvSpPr>
          <p:nvPr/>
        </p:nvSpPr>
        <p:spPr bwMode="gray">
          <a:xfrm>
            <a:off x="1533524" y="836614"/>
            <a:ext cx="91344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00355F"/>
                </a:solidFill>
                <a:latin typeface="Georgia" panose="02040502050405020303" pitchFamily="18" charset="0"/>
                <a:ea typeface="ＭＳ Ｐゴシック" charset="-128"/>
              </a:rPr>
              <a:t>Program Overview</a:t>
            </a:r>
          </a:p>
        </p:txBody>
      </p:sp>
    </p:spTree>
    <p:extLst>
      <p:ext uri="{BB962C8B-B14F-4D97-AF65-F5344CB8AC3E}">
        <p14:creationId xmlns:p14="http://schemas.microsoft.com/office/powerpoint/2010/main" val="95577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5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5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ktangel 40"/>
          <p:cNvSpPr>
            <a:spLocks noChangeArrowheads="1"/>
          </p:cNvSpPr>
          <p:nvPr/>
        </p:nvSpPr>
        <p:spPr bwMode="auto">
          <a:xfrm>
            <a:off x="6872307" y="2511426"/>
            <a:ext cx="3921383" cy="2906713"/>
          </a:xfrm>
          <a:prstGeom prst="rect">
            <a:avLst/>
          </a:prstGeom>
          <a:solidFill>
            <a:srgbClr val="00355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indent="-342900" algn="ctr">
              <a:buFont typeface="+mj-lt"/>
              <a:buAutoNum type="arabicPeriod"/>
              <a:defRPr/>
            </a:pPr>
            <a:endParaRPr lang="da-DK" kern="0" noProof="1">
              <a:solidFill>
                <a:sysClr val="window" lastClr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22530" name="Rectangle 4"/>
          <p:cNvSpPr>
            <a:spLocks noChangeArrowheads="1"/>
          </p:cNvSpPr>
          <p:nvPr/>
        </p:nvSpPr>
        <p:spPr bwMode="gray">
          <a:xfrm>
            <a:off x="2398714" y="1400330"/>
            <a:ext cx="485298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171717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New Student Orientation</a:t>
            </a:r>
            <a:endParaRPr lang="en-US" sz="2000" dirty="0">
              <a:solidFill>
                <a:srgbClr val="171717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17171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31" name="Rectangle 5"/>
          <p:cNvSpPr txBox="1">
            <a:spLocks noChangeArrowheads="1"/>
          </p:cNvSpPr>
          <p:nvPr/>
        </p:nvSpPr>
        <p:spPr bwMode="gray">
          <a:xfrm>
            <a:off x="2398713" y="779464"/>
            <a:ext cx="267335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000" b="1" dirty="0">
                <a:solidFill>
                  <a:srgbClr val="171717"/>
                </a:solidFill>
                <a:latin typeface="Georgia" panose="02040502050405020303" pitchFamily="18" charset="0"/>
                <a:ea typeface="ＭＳ Ｐゴシック" charset="-128"/>
              </a:rPr>
              <a:t>Agenda</a:t>
            </a:r>
          </a:p>
        </p:txBody>
      </p:sp>
      <p:sp>
        <p:nvSpPr>
          <p:cNvPr id="31" name="Rektangel 30"/>
          <p:cNvSpPr>
            <a:spLocks noChangeArrowheads="1"/>
          </p:cNvSpPr>
          <p:nvPr/>
        </p:nvSpPr>
        <p:spPr bwMode="auto">
          <a:xfrm>
            <a:off x="2812553" y="2511426"/>
            <a:ext cx="4000500" cy="35401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63500" dist="22860" dir="5400000" algn="tl" rotWithShape="0">
              <a:prstClr val="black">
                <a:alpha val="35000"/>
              </a:prst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2" name="Rektangel 31"/>
          <p:cNvSpPr>
            <a:spLocks noChangeArrowheads="1"/>
          </p:cNvSpPr>
          <p:nvPr/>
        </p:nvSpPr>
        <p:spPr bwMode="auto">
          <a:xfrm>
            <a:off x="2819400" y="5069960"/>
            <a:ext cx="4000500" cy="354013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tx1"/>
              </a:gs>
            </a:gsLst>
            <a:lin ang="16200000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3" name="Rektangel 32"/>
          <p:cNvSpPr>
            <a:spLocks noChangeArrowheads="1"/>
          </p:cNvSpPr>
          <p:nvPr/>
        </p:nvSpPr>
        <p:spPr bwMode="auto">
          <a:xfrm>
            <a:off x="2819400" y="3357856"/>
            <a:ext cx="4000500" cy="35242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outerShdw blurRad="63500" dist="22860" dir="54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 defTabSz="4572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da-DK" noProof="1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4" name="Rektangel 33"/>
          <p:cNvSpPr>
            <a:spLocks noChangeArrowheads="1"/>
          </p:cNvSpPr>
          <p:nvPr/>
        </p:nvSpPr>
        <p:spPr bwMode="auto">
          <a:xfrm>
            <a:off x="2832120" y="3786835"/>
            <a:ext cx="4000500" cy="352425"/>
          </a:xfrm>
          <a:prstGeom prst="rect">
            <a:avLst/>
          </a:prstGeom>
          <a:solidFill>
            <a:srgbClr val="FDB813"/>
          </a:soli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5" name="Rektangel 34"/>
          <p:cNvSpPr>
            <a:spLocks noChangeArrowheads="1"/>
          </p:cNvSpPr>
          <p:nvPr/>
        </p:nvSpPr>
        <p:spPr bwMode="auto">
          <a:xfrm>
            <a:off x="2812553" y="2920838"/>
            <a:ext cx="4000500" cy="35242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63500" dist="381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6" name="Rektangel 35"/>
          <p:cNvSpPr>
            <a:spLocks noChangeArrowheads="1"/>
          </p:cNvSpPr>
          <p:nvPr/>
        </p:nvSpPr>
        <p:spPr bwMode="auto">
          <a:xfrm>
            <a:off x="2829968" y="4215002"/>
            <a:ext cx="4000500" cy="35242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tx1"/>
              </a:gs>
            </a:gsLst>
            <a:lin ang="16200000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7" name="Rektangel 36"/>
          <p:cNvSpPr>
            <a:spLocks noChangeArrowheads="1"/>
          </p:cNvSpPr>
          <p:nvPr/>
        </p:nvSpPr>
        <p:spPr bwMode="auto">
          <a:xfrm>
            <a:off x="2819400" y="4642481"/>
            <a:ext cx="4000500" cy="35242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tx1"/>
              </a:gs>
            </a:gsLst>
            <a:lin ang="16200000"/>
          </a:gra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200" dirty="0">
              <a:solidFill>
                <a:srgbClr val="FFFFFF"/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22540" name="Tekstboks 44"/>
          <p:cNvSpPr txBox="1">
            <a:spLocks noChangeArrowheads="1"/>
          </p:cNvSpPr>
          <p:nvPr/>
        </p:nvSpPr>
        <p:spPr bwMode="auto">
          <a:xfrm>
            <a:off x="2819400" y="2540000"/>
            <a:ext cx="40005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Meet </a:t>
            </a:r>
            <a:r>
              <a:rPr lang="en-US" sz="11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the FVI Team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1" name="Tekstboks 45"/>
          <p:cNvSpPr txBox="1">
            <a:spLocks noChangeArrowheads="1"/>
          </p:cNvSpPr>
          <p:nvPr/>
        </p:nvSpPr>
        <p:spPr bwMode="auto">
          <a:xfrm>
            <a:off x="2819400" y="5118100"/>
            <a:ext cx="40005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Applying for work and certifications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2" name="Tekstboks 46"/>
          <p:cNvSpPr txBox="1">
            <a:spLocks noChangeArrowheads="1"/>
          </p:cNvSpPr>
          <p:nvPr/>
        </p:nvSpPr>
        <p:spPr bwMode="auto">
          <a:xfrm>
            <a:off x="2819400" y="3398839"/>
            <a:ext cx="3965575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ea typeface="ＭＳ Ｐゴシック" charset="-128"/>
              </a:rPr>
              <a:t>Program Overview</a:t>
            </a:r>
            <a:endParaRPr lang="da-DK" sz="1100" dirty="0">
              <a:solidFill>
                <a:schemeClr val="bg2">
                  <a:lumMod val="10000"/>
                </a:schemeClr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3" name="Tekstboks 47"/>
          <p:cNvSpPr txBox="1">
            <a:spLocks noChangeArrowheads="1"/>
          </p:cNvSpPr>
          <p:nvPr/>
        </p:nvSpPr>
        <p:spPr bwMode="auto">
          <a:xfrm>
            <a:off x="2819400" y="4259264"/>
            <a:ext cx="40005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Prep Hour Expectations</a:t>
            </a:r>
          </a:p>
        </p:txBody>
      </p:sp>
      <p:sp>
        <p:nvSpPr>
          <p:cNvPr id="22544" name="Tekstboks 48"/>
          <p:cNvSpPr txBox="1">
            <a:spLocks noChangeArrowheads="1"/>
          </p:cNvSpPr>
          <p:nvPr/>
        </p:nvSpPr>
        <p:spPr bwMode="auto">
          <a:xfrm>
            <a:off x="2819400" y="2970214"/>
            <a:ext cx="40005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ea typeface="ＭＳ Ｐゴシック" charset="-128"/>
              </a:rPr>
              <a:t>What Are Your Goals</a:t>
            </a:r>
            <a:endParaRPr lang="da-DK" sz="1100" dirty="0">
              <a:solidFill>
                <a:schemeClr val="bg2">
                  <a:lumMod val="10000"/>
                </a:schemeClr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45" name="Tekstboks 49"/>
          <p:cNvSpPr txBox="1">
            <a:spLocks noChangeArrowheads="1"/>
          </p:cNvSpPr>
          <p:nvPr/>
        </p:nvSpPr>
        <p:spPr bwMode="auto">
          <a:xfrm>
            <a:off x="2819400" y="3829050"/>
            <a:ext cx="40005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Classroom Expectations / Standards of Conduct </a:t>
            </a:r>
          </a:p>
        </p:txBody>
      </p:sp>
      <p:sp>
        <p:nvSpPr>
          <p:cNvPr id="22546" name="Tekstboks 50"/>
          <p:cNvSpPr txBox="1">
            <a:spLocks noChangeArrowheads="1"/>
          </p:cNvSpPr>
          <p:nvPr/>
        </p:nvSpPr>
        <p:spPr bwMode="auto">
          <a:xfrm>
            <a:off x="2819400" y="4687889"/>
            <a:ext cx="40005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171717"/>
                </a:solidFill>
                <a:latin typeface="Arial" charset="0"/>
                <a:ea typeface="ＭＳ Ｐゴシック" charset="-128"/>
              </a:rPr>
              <a:t>Substance Abuse / Drug Screening</a:t>
            </a:r>
            <a:endParaRPr lang="da-DK" sz="1100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22548" name="Gruppe 68"/>
          <p:cNvGrpSpPr>
            <a:grpSpLocks/>
          </p:cNvGrpSpPr>
          <p:nvPr/>
        </p:nvGrpSpPr>
        <p:grpSpPr bwMode="auto">
          <a:xfrm>
            <a:off x="2400300" y="2511426"/>
            <a:ext cx="344488" cy="2906713"/>
            <a:chOff x="876300" y="2511425"/>
            <a:chExt cx="344488" cy="2906713"/>
          </a:xfrm>
          <a:solidFill>
            <a:srgbClr val="00355F"/>
          </a:solidFill>
        </p:grpSpPr>
        <p:grpSp>
          <p:nvGrpSpPr>
            <p:cNvPr id="3" name="Gruppe 51"/>
            <p:cNvGrpSpPr/>
            <p:nvPr/>
          </p:nvGrpSpPr>
          <p:grpSpPr>
            <a:xfrm>
              <a:off x="876300" y="2511425"/>
              <a:ext cx="344488" cy="2906713"/>
              <a:chOff x="876300" y="2511425"/>
              <a:chExt cx="344488" cy="2906713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Rektangel 9"/>
              <p:cNvSpPr>
                <a:spLocks noChangeArrowheads="1"/>
              </p:cNvSpPr>
              <p:nvPr/>
            </p:nvSpPr>
            <p:spPr bwMode="auto">
              <a:xfrm>
                <a:off x="876300" y="2936875"/>
                <a:ext cx="344488" cy="344488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342900" algn="ctr" defTabSz="457200" fontAlgn="base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  <a:defRPr/>
                </a:pPr>
                <a:endParaRPr lang="da-DK" noProof="1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4" name="Gruppe 50"/>
              <p:cNvGrpSpPr/>
              <p:nvPr/>
            </p:nvGrpSpPr>
            <p:grpSpPr>
              <a:xfrm>
                <a:off x="876300" y="2511425"/>
                <a:ext cx="344488" cy="2906713"/>
                <a:chOff x="876300" y="2511425"/>
                <a:chExt cx="344488" cy="2906713"/>
              </a:xfrm>
              <a:grpFill/>
            </p:grpSpPr>
            <p:sp>
              <p:nvSpPr>
                <p:cNvPr id="21" name="Rektangel 20"/>
                <p:cNvSpPr>
                  <a:spLocks noChangeArrowheads="1"/>
                </p:cNvSpPr>
                <p:nvPr/>
              </p:nvSpPr>
              <p:spPr bwMode="auto">
                <a:xfrm>
                  <a:off x="876300" y="4221163"/>
                  <a:ext cx="344488" cy="34290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indent="-342900" algn="ctr" defTabSz="457200" fontAlgn="base">
                    <a:spcBef>
                      <a:spcPct val="0"/>
                    </a:spcBef>
                    <a:spcAft>
                      <a:spcPct val="0"/>
                    </a:spcAft>
                    <a:buFont typeface="+mj-lt"/>
                    <a:buAutoNum type="arabicPeriod"/>
                    <a:defRPr/>
                  </a:pPr>
                  <a:endParaRPr lang="da-DK" noProof="1">
                    <a:solidFill>
                      <a:srgbClr val="FFFFFF"/>
                    </a:solidFill>
                    <a:latin typeface="Arial" pitchFamily="34" charset="0"/>
                  </a:endParaRPr>
                </a:p>
              </p:txBody>
            </p:sp>
            <p:grpSp>
              <p:nvGrpSpPr>
                <p:cNvPr id="5" name="Gruppe 49"/>
                <p:cNvGrpSpPr/>
                <p:nvPr/>
              </p:nvGrpSpPr>
              <p:grpSpPr>
                <a:xfrm>
                  <a:off x="876300" y="2511425"/>
                  <a:ext cx="344488" cy="2906713"/>
                  <a:chOff x="876300" y="2511425"/>
                  <a:chExt cx="344488" cy="2906713"/>
                </a:xfrm>
                <a:grpFill/>
              </p:grpSpPr>
              <p:sp>
                <p:nvSpPr>
                  <p:cNvPr id="8" name="Rektangel 7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2511425"/>
                    <a:ext cx="344488" cy="342900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2" name="Rektangel 11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3363913"/>
                    <a:ext cx="344488" cy="34448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4" name="Rektangel 13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3790950"/>
                    <a:ext cx="344488" cy="34766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24" name="Rektangel 23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4646613"/>
                    <a:ext cx="344488" cy="34448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27" name="Rektangel 26"/>
                  <p:cNvSpPr>
                    <a:spLocks noChangeArrowheads="1"/>
                  </p:cNvSpPr>
                  <p:nvPr/>
                </p:nvSpPr>
                <p:spPr bwMode="auto">
                  <a:xfrm>
                    <a:off x="876300" y="5073650"/>
                    <a:ext cx="344488" cy="344488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indent="-342900"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+mj-lt"/>
                      <a:buAutoNum type="arabicPeriod"/>
                      <a:defRPr/>
                    </a:pPr>
                    <a:endParaRPr lang="da-DK" noProof="1">
                      <a:solidFill>
                        <a:srgbClr val="FFFFFF"/>
                      </a:solidFill>
                      <a:latin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55" name="Tekstboks 54"/>
            <p:cNvSpPr txBox="1">
              <a:spLocks noChangeArrowheads="1"/>
            </p:cNvSpPr>
            <p:nvPr/>
          </p:nvSpPr>
          <p:spPr bwMode="auto">
            <a:xfrm>
              <a:off x="890588" y="2547938"/>
              <a:ext cx="322262" cy="2746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1</a:t>
              </a:r>
            </a:p>
          </p:txBody>
        </p:sp>
        <p:sp>
          <p:nvSpPr>
            <p:cNvPr id="59" name="Tekstboks 58"/>
            <p:cNvSpPr txBox="1">
              <a:spLocks noChangeArrowheads="1"/>
            </p:cNvSpPr>
            <p:nvPr/>
          </p:nvSpPr>
          <p:spPr bwMode="auto">
            <a:xfrm>
              <a:off x="890588" y="2986088"/>
              <a:ext cx="322262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2</a:t>
              </a:r>
            </a:p>
          </p:txBody>
        </p:sp>
        <p:sp>
          <p:nvSpPr>
            <p:cNvPr id="60" name="Tekstboks 59"/>
            <p:cNvSpPr txBox="1">
              <a:spLocks noChangeArrowheads="1"/>
            </p:cNvSpPr>
            <p:nvPr/>
          </p:nvSpPr>
          <p:spPr bwMode="auto">
            <a:xfrm>
              <a:off x="890588" y="3400425"/>
              <a:ext cx="322262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3</a:t>
              </a:r>
            </a:p>
          </p:txBody>
        </p:sp>
        <p:sp>
          <p:nvSpPr>
            <p:cNvPr id="62" name="Tekstboks 61"/>
            <p:cNvSpPr txBox="1">
              <a:spLocks noChangeArrowheads="1"/>
            </p:cNvSpPr>
            <p:nvPr/>
          </p:nvSpPr>
          <p:spPr bwMode="auto">
            <a:xfrm>
              <a:off x="890588" y="3822700"/>
              <a:ext cx="322262" cy="2794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indent="-342900"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noProof="1">
                  <a:solidFill>
                    <a:srgbClr val="FFFFFF"/>
                  </a:solidFill>
                  <a:latin typeface="Arial" pitchFamily="34" charset="0"/>
                  <a:ea typeface="ＭＳ Ｐゴシック" pitchFamily="-97" charset="-128"/>
                </a:rPr>
                <a:t>4</a:t>
              </a:r>
            </a:p>
          </p:txBody>
        </p:sp>
        <p:sp>
          <p:nvSpPr>
            <p:cNvPr id="64" name="Tekstboks 63"/>
            <p:cNvSpPr txBox="1">
              <a:spLocks noChangeArrowheads="1"/>
            </p:cNvSpPr>
            <p:nvPr/>
          </p:nvSpPr>
          <p:spPr bwMode="auto">
            <a:xfrm>
              <a:off x="890588" y="4238625"/>
              <a:ext cx="322262" cy="274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dirty="0">
                  <a:solidFill>
                    <a:prstClr val="white"/>
                  </a:solidFill>
                  <a:latin typeface="Arial" pitchFamily="34" charset="0"/>
                  <a:ea typeface="ＭＳ Ｐゴシック" pitchFamily="-97" charset="-128"/>
                </a:rPr>
                <a:t>5</a:t>
              </a:r>
            </a:p>
          </p:txBody>
        </p:sp>
        <p:sp>
          <p:nvSpPr>
            <p:cNvPr id="66" name="Tekstboks 65"/>
            <p:cNvSpPr txBox="1">
              <a:spLocks noChangeArrowheads="1"/>
            </p:cNvSpPr>
            <p:nvPr/>
          </p:nvSpPr>
          <p:spPr bwMode="auto">
            <a:xfrm>
              <a:off x="890588" y="4683125"/>
              <a:ext cx="322262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dirty="0">
                  <a:solidFill>
                    <a:prstClr val="white"/>
                  </a:solidFill>
                  <a:latin typeface="Arial" pitchFamily="34" charset="0"/>
                  <a:ea typeface="ＭＳ Ｐゴシック" pitchFamily="-97" charset="-128"/>
                </a:rPr>
                <a:t>6</a:t>
              </a:r>
            </a:p>
          </p:txBody>
        </p:sp>
        <p:sp>
          <p:nvSpPr>
            <p:cNvPr id="68" name="Tekstboks 67"/>
            <p:cNvSpPr txBox="1">
              <a:spLocks noChangeArrowheads="1"/>
            </p:cNvSpPr>
            <p:nvPr/>
          </p:nvSpPr>
          <p:spPr bwMode="auto">
            <a:xfrm>
              <a:off x="890588" y="5103813"/>
              <a:ext cx="322262" cy="2778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635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a-DK" sz="1200" dirty="0">
                  <a:solidFill>
                    <a:prstClr val="white"/>
                  </a:solidFill>
                  <a:latin typeface="Arial" pitchFamily="34" charset="0"/>
                  <a:ea typeface="ＭＳ Ｐゴシック" pitchFamily="-97" charset="-128"/>
                </a:rPr>
                <a:t>7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6035" y="2433670"/>
            <a:ext cx="518205" cy="4999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2882" y="2852887"/>
            <a:ext cx="518205" cy="499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4944" y="3280448"/>
            <a:ext cx="518205" cy="49991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359" y="401805"/>
            <a:ext cx="2421331" cy="9985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456" y="2826885"/>
            <a:ext cx="3615084" cy="227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1" y="0"/>
            <a:ext cx="12493171" cy="6883992"/>
          </a:xfrm>
          <a:prstGeom prst="rect">
            <a:avLst/>
          </a:prstGeom>
        </p:spPr>
      </p:pic>
      <p:sp>
        <p:nvSpPr>
          <p:cNvPr id="10" name="Rektangel 9"/>
          <p:cNvSpPr/>
          <p:nvPr/>
        </p:nvSpPr>
        <p:spPr>
          <a:xfrm>
            <a:off x="1076325" y="884238"/>
            <a:ext cx="10058400" cy="735012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8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71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dirty="0">
              <a:solidFill>
                <a:prstClr val="white"/>
              </a:solidFill>
              <a:latin typeface="Arial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076325" y="1722438"/>
            <a:ext cx="10058400" cy="4221162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8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71000"/>
                </a:schemeClr>
              </a:gs>
            </a:gsLst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da-DK" dirty="0">
              <a:solidFill>
                <a:prstClr val="white"/>
              </a:solidFill>
              <a:latin typeface="Arial" pitchFamily="34" charset="0"/>
            </a:endParaRPr>
          </a:p>
        </p:txBody>
      </p:sp>
      <p:sp>
        <p:nvSpPr>
          <p:cNvPr id="23557" name="Rectangle 4"/>
          <p:cNvSpPr>
            <a:spLocks noChangeArrowheads="1"/>
          </p:cNvSpPr>
          <p:nvPr/>
        </p:nvSpPr>
        <p:spPr bwMode="gray">
          <a:xfrm>
            <a:off x="457200" y="5943600"/>
            <a:ext cx="2048086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Helping Students Achieve Success</a:t>
            </a:r>
            <a:endParaRPr lang="en-US" sz="1200" b="1" dirty="0">
              <a:solidFill>
                <a:schemeClr val="bg1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3559" name="Tekstboks 9"/>
          <p:cNvSpPr txBox="1">
            <a:spLocks noChangeArrowheads="1"/>
          </p:cNvSpPr>
          <p:nvPr/>
        </p:nvSpPr>
        <p:spPr bwMode="auto">
          <a:xfrm>
            <a:off x="1229709" y="1771651"/>
            <a:ext cx="9134475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Attend classes every day</a:t>
            </a:r>
          </a:p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Prepare for class and arrive on time</a:t>
            </a:r>
          </a:p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Prep hour completion is essential to success.</a:t>
            </a:r>
          </a:p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Suggested prep hours are a minimum, more practice is always better</a:t>
            </a:r>
          </a:p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No food in classrooms. Drinks with a lid are permitted.</a:t>
            </a:r>
          </a:p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Respectful behavior, and all electronic devices should be turn off.</a:t>
            </a:r>
          </a:p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Obligation to act as responsible members of the FVI community</a:t>
            </a:r>
          </a:p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55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Behavior that discredits student or the School may lead to disciplinary action, suspension, and/or dismissal.</a:t>
            </a:r>
          </a:p>
          <a:p>
            <a:pPr marL="800100" lvl="1" indent="-3429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355F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p:sp>
        <p:nvSpPr>
          <p:cNvPr id="14343" name="Rectangle 4"/>
          <p:cNvSpPr>
            <a:spLocks noChangeArrowheads="1"/>
          </p:cNvSpPr>
          <p:nvPr/>
        </p:nvSpPr>
        <p:spPr bwMode="gray">
          <a:xfrm>
            <a:off x="1533524" y="1412876"/>
            <a:ext cx="9134475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6E6E6">
                  <a:lumMod val="25000"/>
                </a:srgbClr>
              </a:solidFill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23561" name="Rectangle 5"/>
          <p:cNvSpPr txBox="1">
            <a:spLocks noChangeArrowheads="1"/>
          </p:cNvSpPr>
          <p:nvPr/>
        </p:nvSpPr>
        <p:spPr bwMode="gray">
          <a:xfrm>
            <a:off x="1533524" y="836614"/>
            <a:ext cx="91344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00355F"/>
                </a:solidFill>
                <a:latin typeface="Georgia" panose="02040502050405020303" pitchFamily="18" charset="0"/>
                <a:ea typeface="ＭＳ Ｐゴシック" charset="-128"/>
              </a:rPr>
              <a:t>Classroom Expectations / Standards of Conduct </a:t>
            </a:r>
          </a:p>
        </p:txBody>
      </p:sp>
    </p:spTree>
    <p:extLst>
      <p:ext uri="{BB962C8B-B14F-4D97-AF65-F5344CB8AC3E}">
        <p14:creationId xmlns:p14="http://schemas.microsoft.com/office/powerpoint/2010/main" val="381802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5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5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5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5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ontortema">
  <a:themeElements>
    <a:clrScheme name="Brugerdefineret 6">
      <a:dk1>
        <a:srgbClr val="FFFCF9"/>
      </a:dk1>
      <a:lt1>
        <a:sysClr val="window" lastClr="FFFFFF"/>
      </a:lt1>
      <a:dk2>
        <a:srgbClr val="D7D8D9"/>
      </a:dk2>
      <a:lt2>
        <a:srgbClr val="FFFFFF"/>
      </a:lt2>
      <a:accent1>
        <a:srgbClr val="E6E6E6"/>
      </a:accent1>
      <a:accent2>
        <a:srgbClr val="F9AF18"/>
      </a:accent2>
      <a:accent3>
        <a:srgbClr val="78C5DD"/>
      </a:accent3>
      <a:accent4>
        <a:srgbClr val="0081BE"/>
      </a:accent4>
      <a:accent5>
        <a:srgbClr val="FAB900"/>
      </a:accent5>
      <a:accent6>
        <a:srgbClr val="E7711C"/>
      </a:accent6>
      <a:hlink>
        <a:srgbClr val="7EB220"/>
      </a:hlink>
      <a:folHlink>
        <a:srgbClr val="7EB22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Kontortema">
  <a:themeElements>
    <a:clrScheme name="Brugerdefineret 6">
      <a:dk1>
        <a:srgbClr val="FFFCF9"/>
      </a:dk1>
      <a:lt1>
        <a:sysClr val="window" lastClr="FFFFFF"/>
      </a:lt1>
      <a:dk2>
        <a:srgbClr val="D7D8D9"/>
      </a:dk2>
      <a:lt2>
        <a:srgbClr val="FFFFFF"/>
      </a:lt2>
      <a:accent1>
        <a:srgbClr val="E6E6E6"/>
      </a:accent1>
      <a:accent2>
        <a:srgbClr val="F9AF18"/>
      </a:accent2>
      <a:accent3>
        <a:srgbClr val="78C5DD"/>
      </a:accent3>
      <a:accent4>
        <a:srgbClr val="0081BE"/>
      </a:accent4>
      <a:accent5>
        <a:srgbClr val="FAB900"/>
      </a:accent5>
      <a:accent6>
        <a:srgbClr val="E7711C"/>
      </a:accent6>
      <a:hlink>
        <a:srgbClr val="7EB220"/>
      </a:hlink>
      <a:folHlink>
        <a:srgbClr val="7EB22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709</Words>
  <Application>Microsoft Office PowerPoint</Application>
  <PresentationFormat>Widescreen</PresentationFormat>
  <Paragraphs>180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ＭＳ Ｐゴシック</vt:lpstr>
      <vt:lpstr>Arial</vt:lpstr>
      <vt:lpstr>Arial Narrow</vt:lpstr>
      <vt:lpstr>Calibri</vt:lpstr>
      <vt:lpstr>Georgia</vt:lpstr>
      <vt:lpstr>Times New Roman</vt:lpstr>
      <vt:lpstr>Kontortema</vt:lpstr>
      <vt:lpstr>1_Kontortema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Gutierrez</dc:creator>
  <cp:lastModifiedBy>Victor</cp:lastModifiedBy>
  <cp:revision>77</cp:revision>
  <dcterms:created xsi:type="dcterms:W3CDTF">2013-11-21T00:46:55Z</dcterms:created>
  <dcterms:modified xsi:type="dcterms:W3CDTF">2016-01-06T22:04:20Z</dcterms:modified>
</cp:coreProperties>
</file>